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941e14e7e49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06df2fa3945c4"/>
  </p:sldMasterIdLst>
  <p:sldIdLst>
    <p:sldId xmlns:r="http://schemas.openxmlformats.org/officeDocument/2006/relationships" id="256" r:id="R48effd86f4094de3"/>
    <p:sldId xmlns:r="http://schemas.openxmlformats.org/officeDocument/2006/relationships" id="257" r:id="Re9584e43aeb14051"/>
    <p:sldId xmlns:r="http://schemas.openxmlformats.org/officeDocument/2006/relationships" id="258" r:id="R46155806a9c246aa"/>
    <p:sldId xmlns:r="http://schemas.openxmlformats.org/officeDocument/2006/relationships" id="259" r:id="R2e75c815d89d4fe0"/>
    <p:sldId xmlns:r="http://schemas.openxmlformats.org/officeDocument/2006/relationships" id="260" r:id="R1073e20608644644"/>
    <p:sldId xmlns:r="http://schemas.openxmlformats.org/officeDocument/2006/relationships" id="261" r:id="R80258adaa6b247f8"/>
    <p:sldId xmlns:r="http://schemas.openxmlformats.org/officeDocument/2006/relationships" id="262" r:id="R812303a544f1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06df2fa3945c4" /><Relationship Type="http://schemas.openxmlformats.org/officeDocument/2006/relationships/slide" Target="/ppt/slides/slide1.xml" Id="R48effd86f4094de3" /><Relationship Type="http://schemas.openxmlformats.org/officeDocument/2006/relationships/slide" Target="/ppt/slides/slide2.xml" Id="Re9584e43aeb14051" /><Relationship Type="http://schemas.openxmlformats.org/officeDocument/2006/relationships/slide" Target="/ppt/slides/slide3.xml" Id="R46155806a9c246aa" /><Relationship Type="http://schemas.openxmlformats.org/officeDocument/2006/relationships/slide" Target="/ppt/slides/slide4.xml" Id="R2e75c815d89d4fe0" /><Relationship Type="http://schemas.openxmlformats.org/officeDocument/2006/relationships/slide" Target="/ppt/slides/slide5.xml" Id="R1073e20608644644" /><Relationship Type="http://schemas.openxmlformats.org/officeDocument/2006/relationships/slide" Target="/ppt/slides/slide6.xml" Id="R80258adaa6b247f8" /><Relationship Type="http://schemas.openxmlformats.org/officeDocument/2006/relationships/slide" Target="/ppt/slides/slide7.xml" Id="R812303a544f1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20c2a837e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83f9c17e4f27" /><Relationship Type="http://schemas.openxmlformats.org/officeDocument/2006/relationships/theme" Target="/ppt/slideMasters/theme/theme1.xml" Id="Ra1b6532a0375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683f9c17e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d0e67fb4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3a44226b6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91136b15f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163dbd6ed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92231716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b34c43d12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675275ab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