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989e20e41b4f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c83e812aaf4a7e"/>
  </p:sldMasterIdLst>
  <p:sldIdLst>
    <p:sldId xmlns:r="http://schemas.openxmlformats.org/officeDocument/2006/relationships" id="256" r:id="Rba4d22e60fcf4f89"/>
    <p:sldId xmlns:r="http://schemas.openxmlformats.org/officeDocument/2006/relationships" id="257" r:id="Rcc29a2167acc4e21"/>
    <p:sldId xmlns:r="http://schemas.openxmlformats.org/officeDocument/2006/relationships" id="258" r:id="R148d982a0ea74e60"/>
    <p:sldId xmlns:r="http://schemas.openxmlformats.org/officeDocument/2006/relationships" id="259" r:id="R660ed0d280f244e9"/>
    <p:sldId xmlns:r="http://schemas.openxmlformats.org/officeDocument/2006/relationships" id="260" r:id="R97fda2e5f6c445d7"/>
    <p:sldId xmlns:r="http://schemas.openxmlformats.org/officeDocument/2006/relationships" id="261" r:id="Rff1d01fcf11f4b0e"/>
    <p:sldId xmlns:r="http://schemas.openxmlformats.org/officeDocument/2006/relationships" id="262" r:id="R55d9d85c1b8f43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c83e812aaf4a7e" /><Relationship Type="http://schemas.openxmlformats.org/officeDocument/2006/relationships/slide" Target="/ppt/slides/slide1.xml" Id="Rba4d22e60fcf4f89" /><Relationship Type="http://schemas.openxmlformats.org/officeDocument/2006/relationships/slide" Target="/ppt/slides/slide2.xml" Id="Rcc29a2167acc4e21" /><Relationship Type="http://schemas.openxmlformats.org/officeDocument/2006/relationships/slide" Target="/ppt/slides/slide3.xml" Id="R148d982a0ea74e60" /><Relationship Type="http://schemas.openxmlformats.org/officeDocument/2006/relationships/slide" Target="/ppt/slides/slide4.xml" Id="R660ed0d280f244e9" /><Relationship Type="http://schemas.openxmlformats.org/officeDocument/2006/relationships/slide" Target="/ppt/slides/slide5.xml" Id="R97fda2e5f6c445d7" /><Relationship Type="http://schemas.openxmlformats.org/officeDocument/2006/relationships/slide" Target="/ppt/slides/slide6.xml" Id="Rff1d01fcf11f4b0e" /><Relationship Type="http://schemas.openxmlformats.org/officeDocument/2006/relationships/slide" Target="/ppt/slides/slide7.xml" Id="R55d9d85c1b8f43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e8f12333c41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27a956e2b4538" /><Relationship Type="http://schemas.openxmlformats.org/officeDocument/2006/relationships/theme" Target="/ppt/slideMasters/theme/theme1.xml" Id="Rcd03e8e2a6ed42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c27a956e2b45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bff530da647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a75cfe52e46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c05b8e30b49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13f5265224f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1175cf3b548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24b7b7ce646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2530b758243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AABREKK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AABREKK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8 470 047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1 124 061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911 491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394 924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4 006 477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 REVISJON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66 20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post@aabrekk.no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www.aabrekk.no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943 611 521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