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2da27253a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ad3d5f8de4742"/>
  </p:sldMasterIdLst>
  <p:sldIdLst>
    <p:sldId xmlns:r="http://schemas.openxmlformats.org/officeDocument/2006/relationships" id="256" r:id="Re7c5cf5a105f43a7"/>
    <p:sldId xmlns:r="http://schemas.openxmlformats.org/officeDocument/2006/relationships" id="257" r:id="R4ca4f6dfcbe947a8"/>
    <p:sldId xmlns:r="http://schemas.openxmlformats.org/officeDocument/2006/relationships" id="258" r:id="Ra62e2f7aaa334520"/>
    <p:sldId xmlns:r="http://schemas.openxmlformats.org/officeDocument/2006/relationships" id="259" r:id="Rd357a3dcd8e84451"/>
    <p:sldId xmlns:r="http://schemas.openxmlformats.org/officeDocument/2006/relationships" id="260" r:id="R1619356a27b2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ad3d5f8de4742" /><Relationship Type="http://schemas.openxmlformats.org/officeDocument/2006/relationships/slide" Target="/ppt/slides/slide1.xml" Id="Re7c5cf5a105f43a7" /><Relationship Type="http://schemas.openxmlformats.org/officeDocument/2006/relationships/slide" Target="/ppt/slides/slide2.xml" Id="R4ca4f6dfcbe947a8" /><Relationship Type="http://schemas.openxmlformats.org/officeDocument/2006/relationships/slide" Target="/ppt/slides/slide3.xml" Id="Ra62e2f7aaa334520" /><Relationship Type="http://schemas.openxmlformats.org/officeDocument/2006/relationships/slide" Target="/ppt/slides/slide4.xml" Id="Rd357a3dcd8e84451" /><Relationship Type="http://schemas.openxmlformats.org/officeDocument/2006/relationships/slide" Target="/ppt/slides/slide5.xml" Id="R1619356a27b2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2819a8373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2f265b4a4330" /><Relationship Type="http://schemas.openxmlformats.org/officeDocument/2006/relationships/theme" Target="/ppt/slideMasters/theme/theme1.xml" Id="Rd4435f14cb3f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f2f265b4a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036c8664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07642a69d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b90a2dae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fca9e965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e97a8d51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