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e39cc69bb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49d1e635247af"/>
  </p:sldMasterIdLst>
  <p:sldIdLst>
    <p:sldId xmlns:r="http://schemas.openxmlformats.org/officeDocument/2006/relationships" id="256" r:id="Re669029c150940c6"/>
    <p:sldId xmlns:r="http://schemas.openxmlformats.org/officeDocument/2006/relationships" id="257" r:id="R996a90c0a1e74e44"/>
    <p:sldId xmlns:r="http://schemas.openxmlformats.org/officeDocument/2006/relationships" id="258" r:id="Rba05a4a11e0a4e5e"/>
    <p:sldId xmlns:r="http://schemas.openxmlformats.org/officeDocument/2006/relationships" id="259" r:id="Re364bba25a0c4087"/>
    <p:sldId xmlns:r="http://schemas.openxmlformats.org/officeDocument/2006/relationships" id="260" r:id="Raa24faffbbfb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49d1e635247af" /><Relationship Type="http://schemas.openxmlformats.org/officeDocument/2006/relationships/slide" Target="/ppt/slides/slide1.xml" Id="Re669029c150940c6" /><Relationship Type="http://schemas.openxmlformats.org/officeDocument/2006/relationships/slide" Target="/ppt/slides/slide2.xml" Id="R996a90c0a1e74e44" /><Relationship Type="http://schemas.openxmlformats.org/officeDocument/2006/relationships/slide" Target="/ppt/slides/slide3.xml" Id="Rba05a4a11e0a4e5e" /><Relationship Type="http://schemas.openxmlformats.org/officeDocument/2006/relationships/slide" Target="/ppt/slides/slide4.xml" Id="Re364bba25a0c4087" /><Relationship Type="http://schemas.openxmlformats.org/officeDocument/2006/relationships/slide" Target="/ppt/slides/slide5.xml" Id="Raa24faffbbfb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f5378e676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f43d065c94e9f" /><Relationship Type="http://schemas.openxmlformats.org/officeDocument/2006/relationships/theme" Target="/ppt/slideMasters/theme/theme1.xml" Id="Rd151b0bd55a5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f43d065c9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c3c0ad52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1b149070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255550d41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9de1dc7b2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452a7b3a5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