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df5b18bd7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58b44a2c34d7e"/>
  </p:sldMasterIdLst>
  <p:sldIdLst>
    <p:sldId xmlns:r="http://schemas.openxmlformats.org/officeDocument/2006/relationships" id="256" r:id="Rf7de88695a9042ab"/>
    <p:sldId xmlns:r="http://schemas.openxmlformats.org/officeDocument/2006/relationships" id="257" r:id="Rf414bf3d6d7f476f"/>
    <p:sldId xmlns:r="http://schemas.openxmlformats.org/officeDocument/2006/relationships" id="258" r:id="Re2b1d873ce734f5c"/>
    <p:sldId xmlns:r="http://schemas.openxmlformats.org/officeDocument/2006/relationships" id="259" r:id="Rac3fea77adca4f76"/>
    <p:sldId xmlns:r="http://schemas.openxmlformats.org/officeDocument/2006/relationships" id="260" r:id="R002d69754129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58b44a2c34d7e" /><Relationship Type="http://schemas.openxmlformats.org/officeDocument/2006/relationships/slide" Target="/ppt/slides/slide1.xml" Id="Rf7de88695a9042ab" /><Relationship Type="http://schemas.openxmlformats.org/officeDocument/2006/relationships/slide" Target="/ppt/slides/slide2.xml" Id="Rf414bf3d6d7f476f" /><Relationship Type="http://schemas.openxmlformats.org/officeDocument/2006/relationships/slide" Target="/ppt/slides/slide3.xml" Id="Re2b1d873ce734f5c" /><Relationship Type="http://schemas.openxmlformats.org/officeDocument/2006/relationships/slide" Target="/ppt/slides/slide4.xml" Id="Rac3fea77adca4f76" /><Relationship Type="http://schemas.openxmlformats.org/officeDocument/2006/relationships/slide" Target="/ppt/slides/slide5.xml" Id="R002d69754129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d63bce038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219e787494457" /><Relationship Type="http://schemas.openxmlformats.org/officeDocument/2006/relationships/theme" Target="/ppt/slideMasters/theme/theme1.xml" Id="Rf3747685fa1c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219e78749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04f78a816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e82ffdcc2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a4348577e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025eeea48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f034cbcd2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KONGSVINGER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 KOMMUNE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postmottak@kongsvinger.kommune.no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www.kongsvinger.kommune.no/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944 117 784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