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6fe5f5749342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48e225f66d4a0e"/>
  </p:sldMasterIdLst>
  <p:sldIdLst>
    <p:sldId xmlns:r="http://schemas.openxmlformats.org/officeDocument/2006/relationships" id="256" r:id="R71241381a948483c"/>
    <p:sldId xmlns:r="http://schemas.openxmlformats.org/officeDocument/2006/relationships" id="257" r:id="R57aa63c47ec94e64"/>
    <p:sldId xmlns:r="http://schemas.openxmlformats.org/officeDocument/2006/relationships" id="258" r:id="Rf3f7885b70ff4ef0"/>
    <p:sldId xmlns:r="http://schemas.openxmlformats.org/officeDocument/2006/relationships" id="259" r:id="R2a3f90cbd76f4785"/>
    <p:sldId xmlns:r="http://schemas.openxmlformats.org/officeDocument/2006/relationships" id="260" r:id="Rc89d5f03188d46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8e225f66d4a0e" /><Relationship Type="http://schemas.openxmlformats.org/officeDocument/2006/relationships/slide" Target="/ppt/slides/slide1.xml" Id="R71241381a948483c" /><Relationship Type="http://schemas.openxmlformats.org/officeDocument/2006/relationships/slide" Target="/ppt/slides/slide2.xml" Id="R57aa63c47ec94e64" /><Relationship Type="http://schemas.openxmlformats.org/officeDocument/2006/relationships/slide" Target="/ppt/slides/slide3.xml" Id="Rf3f7885b70ff4ef0" /><Relationship Type="http://schemas.openxmlformats.org/officeDocument/2006/relationships/slide" Target="/ppt/slides/slide4.xml" Id="R2a3f90cbd76f4785" /><Relationship Type="http://schemas.openxmlformats.org/officeDocument/2006/relationships/slide" Target="/ppt/slides/slide5.xml" Id="Rc89d5f03188d46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eef69588247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33a89c0e64159" /><Relationship Type="http://schemas.openxmlformats.org/officeDocument/2006/relationships/theme" Target="/ppt/slideMasters/theme/theme1.xml" Id="R2b8b718e35d44a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433a89c0e641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8bcbc2bb94e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6664701a144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909aa643149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3160af37b47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14e5b97694a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EIDFJORD KOMMUNE ble etablert [år] og holder til i Eidfjord.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Simadalsvegen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5783 Eidfjord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67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postmottak@eidfjord.kommune.no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www.eidfjord.kommune.no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944 227 121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