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8c8bfa54239496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a5fafdce89a4a7d"/>
  </p:sldMasterIdLst>
  <p:sldIdLst>
    <p:sldId xmlns:r="http://schemas.openxmlformats.org/officeDocument/2006/relationships" id="256" r:id="Ra520e9249caa4176"/>
    <p:sldId xmlns:r="http://schemas.openxmlformats.org/officeDocument/2006/relationships" id="257" r:id="Rbdac53ee6c5345dc"/>
    <p:sldId xmlns:r="http://schemas.openxmlformats.org/officeDocument/2006/relationships" id="258" r:id="R5fa88d271bb04dac"/>
    <p:sldId xmlns:r="http://schemas.openxmlformats.org/officeDocument/2006/relationships" id="259" r:id="Rd880656329cb4815"/>
    <p:sldId xmlns:r="http://schemas.openxmlformats.org/officeDocument/2006/relationships" id="260" r:id="R62464e1e62124135"/>
    <p:sldId xmlns:r="http://schemas.openxmlformats.org/officeDocument/2006/relationships" id="261" r:id="R91ecaa87de5e4d5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a5fafdce89a4a7d" /><Relationship Type="http://schemas.openxmlformats.org/officeDocument/2006/relationships/slide" Target="/ppt/slides/slide1.xml" Id="Ra520e9249caa4176" /><Relationship Type="http://schemas.openxmlformats.org/officeDocument/2006/relationships/slide" Target="/ppt/slides/slide2.xml" Id="Rbdac53ee6c5345dc" /><Relationship Type="http://schemas.openxmlformats.org/officeDocument/2006/relationships/slide" Target="/ppt/slides/slide3.xml" Id="R5fa88d271bb04dac" /><Relationship Type="http://schemas.openxmlformats.org/officeDocument/2006/relationships/slide" Target="/ppt/slides/slide4.xml" Id="Rd880656329cb4815" /><Relationship Type="http://schemas.openxmlformats.org/officeDocument/2006/relationships/slide" Target="/ppt/slides/slide5.xml" Id="R62464e1e62124135" /><Relationship Type="http://schemas.openxmlformats.org/officeDocument/2006/relationships/slide" Target="/ppt/slides/slide6.xml" Id="R91ecaa87de5e4d5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581160f8e9b4b2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88267932354a65" /><Relationship Type="http://schemas.openxmlformats.org/officeDocument/2006/relationships/theme" Target="/ppt/slideMasters/theme/theme1.xml" Id="R3cd968e2fc7e4e2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688267932354a6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ec90a3892b4fa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06b68ea9a2482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aba996ae5c479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394c103b744bc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45bdc284fa4fc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a10f424f114d2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NESODDEN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NESODDEN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NESODDEN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NESODDEN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NESODDEN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NESODDEN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Kongleveien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1452 Nesoddtangen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66 96 43 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postmottak@nesodden.kommune.no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www.nesodden.kommune.no/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944 383 565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NESODDEN KOMMUNE</a:t>
            </a:r>
          </a:p>
        </p:txBody>
      </p:sp>
    </p:spTree>
  </p:cSld>
  <p:clrMapOvr>
    <a:masterClrMapping xmlns:a="http://schemas.openxmlformats.org/drawingml/2006/main"/>
  </p:clrMapOvr>
</p:sld>
</file>