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2baa94dbdb41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57544269f14ae7"/>
  </p:sldMasterIdLst>
  <p:sldIdLst>
    <p:sldId xmlns:r="http://schemas.openxmlformats.org/officeDocument/2006/relationships" id="256" r:id="R326ea1ff2d8e4274"/>
    <p:sldId xmlns:r="http://schemas.openxmlformats.org/officeDocument/2006/relationships" id="257" r:id="R67abf449754c42ec"/>
    <p:sldId xmlns:r="http://schemas.openxmlformats.org/officeDocument/2006/relationships" id="258" r:id="R9c8cfe3004c94073"/>
    <p:sldId xmlns:r="http://schemas.openxmlformats.org/officeDocument/2006/relationships" id="259" r:id="R60b4c0f07c774e01"/>
    <p:sldId xmlns:r="http://schemas.openxmlformats.org/officeDocument/2006/relationships" id="260" r:id="R148c8fc3f07e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7544269f14ae7" /><Relationship Type="http://schemas.openxmlformats.org/officeDocument/2006/relationships/slide" Target="/ppt/slides/slide1.xml" Id="R326ea1ff2d8e4274" /><Relationship Type="http://schemas.openxmlformats.org/officeDocument/2006/relationships/slide" Target="/ppt/slides/slide2.xml" Id="R67abf449754c42ec" /><Relationship Type="http://schemas.openxmlformats.org/officeDocument/2006/relationships/slide" Target="/ppt/slides/slide3.xml" Id="R9c8cfe3004c94073" /><Relationship Type="http://schemas.openxmlformats.org/officeDocument/2006/relationships/slide" Target="/ppt/slides/slide4.xml" Id="R60b4c0f07c774e01" /><Relationship Type="http://schemas.openxmlformats.org/officeDocument/2006/relationships/slide" Target="/ppt/slides/slide5.xml" Id="R148c8fc3f07e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fc2f2a47644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e231e756b4cac" /><Relationship Type="http://schemas.openxmlformats.org/officeDocument/2006/relationships/theme" Target="/ppt/slideMasters/theme/theme1.xml" Id="R86c7ebae16f94a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ce231e756b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717d807984b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c266fbeeb48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14a678d5a4c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d59747e374f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c11243c6645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NESODDEN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KOMMUNE ble etablert [år] og holder til i Nesoddtangen.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1452 Nesoddtangen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 96 43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postmottak@nesodden.kommune.no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www.nesodden.kommune.no/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944 383 565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