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0af7c112874f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3fb728bb746e4"/>
  </p:sldMasterIdLst>
  <p:sldIdLst>
    <p:sldId xmlns:r="http://schemas.openxmlformats.org/officeDocument/2006/relationships" id="256" r:id="Raf56538fe5a9429c"/>
    <p:sldId xmlns:r="http://schemas.openxmlformats.org/officeDocument/2006/relationships" id="257" r:id="R5f0f148b3c16478a"/>
    <p:sldId xmlns:r="http://schemas.openxmlformats.org/officeDocument/2006/relationships" id="258" r:id="R8a536ed1cd1b4678"/>
    <p:sldId xmlns:r="http://schemas.openxmlformats.org/officeDocument/2006/relationships" id="259" r:id="Rebf505f5859242ca"/>
    <p:sldId xmlns:r="http://schemas.openxmlformats.org/officeDocument/2006/relationships" id="260" r:id="R030230868d0e470e"/>
    <p:sldId xmlns:r="http://schemas.openxmlformats.org/officeDocument/2006/relationships" id="261" r:id="Rc8b617ae083d46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3fb728bb746e4" /><Relationship Type="http://schemas.openxmlformats.org/officeDocument/2006/relationships/slide" Target="/ppt/slides/slide1.xml" Id="Raf56538fe5a9429c" /><Relationship Type="http://schemas.openxmlformats.org/officeDocument/2006/relationships/slide" Target="/ppt/slides/slide2.xml" Id="R5f0f148b3c16478a" /><Relationship Type="http://schemas.openxmlformats.org/officeDocument/2006/relationships/slide" Target="/ppt/slides/slide3.xml" Id="R8a536ed1cd1b4678" /><Relationship Type="http://schemas.openxmlformats.org/officeDocument/2006/relationships/slide" Target="/ppt/slides/slide4.xml" Id="Rebf505f5859242ca" /><Relationship Type="http://schemas.openxmlformats.org/officeDocument/2006/relationships/slide" Target="/ppt/slides/slide5.xml" Id="R030230868d0e470e" /><Relationship Type="http://schemas.openxmlformats.org/officeDocument/2006/relationships/slide" Target="/ppt/slides/slide6.xml" Id="Rc8b617ae083d46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6e275d0ef54c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2981cead746cf" /><Relationship Type="http://schemas.openxmlformats.org/officeDocument/2006/relationships/theme" Target="/ppt/slideMasters/theme/theme1.xml" Id="R13a16f852ac548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72981cead746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cd51534ba40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af8487e60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a0415c37594a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4257ebe0542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0cc93b0b845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4ed50af60743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AVERØY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 REGNSKAPSLAG SA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9 733 316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−1 000 337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−976 334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2 427 930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Averøyveien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6530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51 76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944 470 433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AVERØY REGNSKAPSLAG SA</a:t>
            </a:r>
          </a:p>
        </p:txBody>
      </p:sp>
    </p:spTree>
  </p:cSld>
  <p:clrMapOvr>
    <a:masterClrMapping xmlns:a="http://schemas.openxmlformats.org/drawingml/2006/main"/>
  </p:clrMapOvr>
</p:sld>
</file>