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ce9f4fc3b241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1eff8e58cb48fb"/>
  </p:sldMasterIdLst>
  <p:sldIdLst>
    <p:sldId xmlns:r="http://schemas.openxmlformats.org/officeDocument/2006/relationships" id="256" r:id="Rd8de4e4196704fcc"/>
    <p:sldId xmlns:r="http://schemas.openxmlformats.org/officeDocument/2006/relationships" id="257" r:id="R139b7c883b6c4686"/>
    <p:sldId xmlns:r="http://schemas.openxmlformats.org/officeDocument/2006/relationships" id="258" r:id="R9a06de21c5c74230"/>
    <p:sldId xmlns:r="http://schemas.openxmlformats.org/officeDocument/2006/relationships" id="259" r:id="Rb1ecd8070ee14b52"/>
    <p:sldId xmlns:r="http://schemas.openxmlformats.org/officeDocument/2006/relationships" id="260" r:id="R04f66b2121594e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1eff8e58cb48fb" /><Relationship Type="http://schemas.openxmlformats.org/officeDocument/2006/relationships/slide" Target="/ppt/slides/slide1.xml" Id="Rd8de4e4196704fcc" /><Relationship Type="http://schemas.openxmlformats.org/officeDocument/2006/relationships/slide" Target="/ppt/slides/slide2.xml" Id="R139b7c883b6c4686" /><Relationship Type="http://schemas.openxmlformats.org/officeDocument/2006/relationships/slide" Target="/ppt/slides/slide3.xml" Id="R9a06de21c5c74230" /><Relationship Type="http://schemas.openxmlformats.org/officeDocument/2006/relationships/slide" Target="/ppt/slides/slide4.xml" Id="Rb1ecd8070ee14b52" /><Relationship Type="http://schemas.openxmlformats.org/officeDocument/2006/relationships/slide" Target="/ppt/slides/slide5.xml" Id="R04f66b2121594e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22eda8e6ac42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a68fdb89ad4c03" /><Relationship Type="http://schemas.openxmlformats.org/officeDocument/2006/relationships/theme" Target="/ppt/slideMasters/theme/theme1.xml" Id="Rb942259ee91844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a68fdb89ad4c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ddfc6aea048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8c382c5da348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285cf243043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877329d5a45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391ad7bf44d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EIGERSUND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EIGERSUND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EIGERSUND KOMMUNE ble etablert [år] og holder til i Egersund.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EIGERSUND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EIGERSUND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EIGERSUND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Bøckmans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4370 Egersund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 46 80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post@eigersund.kommune.no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www.eigersund.kommune.no/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944 496 394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EIGERSUND KOMMUNE</a:t>
            </a:r>
          </a:p>
        </p:txBody>
      </p:sp>
    </p:spTree>
  </p:cSld>
  <p:clrMapOvr>
    <a:masterClrMapping xmlns:a="http://schemas.openxmlformats.org/drawingml/2006/main"/>
  </p:clrMapOvr>
</p:sld>
</file>