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7ddfd4d734a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b3937dbc740f5"/>
  </p:sldMasterIdLst>
  <p:sldIdLst>
    <p:sldId xmlns:r="http://schemas.openxmlformats.org/officeDocument/2006/relationships" id="256" r:id="Rcb90d3fbeecc4e2a"/>
    <p:sldId xmlns:r="http://schemas.openxmlformats.org/officeDocument/2006/relationships" id="257" r:id="R7b15270396494e20"/>
    <p:sldId xmlns:r="http://schemas.openxmlformats.org/officeDocument/2006/relationships" id="258" r:id="R2ac66d83d8b94995"/>
    <p:sldId xmlns:r="http://schemas.openxmlformats.org/officeDocument/2006/relationships" id="259" r:id="R8147d1d8583c423a"/>
    <p:sldId xmlns:r="http://schemas.openxmlformats.org/officeDocument/2006/relationships" id="260" r:id="R8f0030af05f14e3f"/>
    <p:sldId xmlns:r="http://schemas.openxmlformats.org/officeDocument/2006/relationships" id="261" r:id="R28c5fbf7cef1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b3937dbc740f5" /><Relationship Type="http://schemas.openxmlformats.org/officeDocument/2006/relationships/slide" Target="/ppt/slides/slide1.xml" Id="Rcb90d3fbeecc4e2a" /><Relationship Type="http://schemas.openxmlformats.org/officeDocument/2006/relationships/slide" Target="/ppt/slides/slide2.xml" Id="R7b15270396494e20" /><Relationship Type="http://schemas.openxmlformats.org/officeDocument/2006/relationships/slide" Target="/ppt/slides/slide3.xml" Id="R2ac66d83d8b94995" /><Relationship Type="http://schemas.openxmlformats.org/officeDocument/2006/relationships/slide" Target="/ppt/slides/slide4.xml" Id="R8147d1d8583c423a" /><Relationship Type="http://schemas.openxmlformats.org/officeDocument/2006/relationships/slide" Target="/ppt/slides/slide5.xml" Id="R8f0030af05f14e3f" /><Relationship Type="http://schemas.openxmlformats.org/officeDocument/2006/relationships/slide" Target="/ppt/slides/slide6.xml" Id="R28c5fbf7cef1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c16bf35f545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61001d4348a2" /><Relationship Type="http://schemas.openxmlformats.org/officeDocument/2006/relationships/theme" Target="/ppt/slideMasters/theme/theme1.xml" Id="R1a80011a839b45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d061001d43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a24250e6849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0fefee4b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abcc205e8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014b078bd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f0b8b6c76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e8c1f73c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09 21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944 889 116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