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91476eece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099ff405c4ac3"/>
  </p:sldMasterIdLst>
  <p:sldIdLst>
    <p:sldId xmlns:r="http://schemas.openxmlformats.org/officeDocument/2006/relationships" id="256" r:id="R11e39ddd12f84af3"/>
    <p:sldId xmlns:r="http://schemas.openxmlformats.org/officeDocument/2006/relationships" id="257" r:id="R03db9a99c2c1406a"/>
    <p:sldId xmlns:r="http://schemas.openxmlformats.org/officeDocument/2006/relationships" id="258" r:id="R9dd106655aeb4274"/>
    <p:sldId xmlns:r="http://schemas.openxmlformats.org/officeDocument/2006/relationships" id="259" r:id="Re892bd294e9946df"/>
    <p:sldId xmlns:r="http://schemas.openxmlformats.org/officeDocument/2006/relationships" id="260" r:id="R74636fa0cf46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099ff405c4ac3" /><Relationship Type="http://schemas.openxmlformats.org/officeDocument/2006/relationships/slide" Target="/ppt/slides/slide1.xml" Id="R11e39ddd12f84af3" /><Relationship Type="http://schemas.openxmlformats.org/officeDocument/2006/relationships/slide" Target="/ppt/slides/slide2.xml" Id="R03db9a99c2c1406a" /><Relationship Type="http://schemas.openxmlformats.org/officeDocument/2006/relationships/slide" Target="/ppt/slides/slide3.xml" Id="R9dd106655aeb4274" /><Relationship Type="http://schemas.openxmlformats.org/officeDocument/2006/relationships/slide" Target="/ppt/slides/slide4.xml" Id="Re892bd294e9946df" /><Relationship Type="http://schemas.openxmlformats.org/officeDocument/2006/relationships/slide" Target="/ppt/slides/slide5.xml" Id="R74636fa0cf46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866d2b2c9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80597b53c4125" /><Relationship Type="http://schemas.openxmlformats.org/officeDocument/2006/relationships/theme" Target="/ppt/slideMasters/theme/theme1.xml" Id="R2d1d47852897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80597b53c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eca2688c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6ad238a6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2888b3b83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38d5cf6d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dd5f4bcb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V/Økonomiavdelingen, Ålmannvegen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09 21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944 889 116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