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3fbb4c068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34e6eaae24a99"/>
  </p:sldMasterIdLst>
  <p:sldIdLst>
    <p:sldId xmlns:r="http://schemas.openxmlformats.org/officeDocument/2006/relationships" id="256" r:id="R1e4eb5bfde83449a"/>
    <p:sldId xmlns:r="http://schemas.openxmlformats.org/officeDocument/2006/relationships" id="257" r:id="Rb6f80ac94edd4aef"/>
    <p:sldId xmlns:r="http://schemas.openxmlformats.org/officeDocument/2006/relationships" id="258" r:id="Rb1350fcb8a374fb0"/>
    <p:sldId xmlns:r="http://schemas.openxmlformats.org/officeDocument/2006/relationships" id="259" r:id="Refc8554868e34786"/>
    <p:sldId xmlns:r="http://schemas.openxmlformats.org/officeDocument/2006/relationships" id="260" r:id="R9230f55995d440ab"/>
    <p:sldId xmlns:r="http://schemas.openxmlformats.org/officeDocument/2006/relationships" id="261" r:id="R9eecfe9f549d4bbb"/>
    <p:sldId xmlns:r="http://schemas.openxmlformats.org/officeDocument/2006/relationships" id="262" r:id="R033c3ae89b34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34e6eaae24a99" /><Relationship Type="http://schemas.openxmlformats.org/officeDocument/2006/relationships/slide" Target="/ppt/slides/slide1.xml" Id="R1e4eb5bfde83449a" /><Relationship Type="http://schemas.openxmlformats.org/officeDocument/2006/relationships/slide" Target="/ppt/slides/slide2.xml" Id="Rb6f80ac94edd4aef" /><Relationship Type="http://schemas.openxmlformats.org/officeDocument/2006/relationships/slide" Target="/ppt/slides/slide3.xml" Id="Rb1350fcb8a374fb0" /><Relationship Type="http://schemas.openxmlformats.org/officeDocument/2006/relationships/slide" Target="/ppt/slides/slide4.xml" Id="Refc8554868e34786" /><Relationship Type="http://schemas.openxmlformats.org/officeDocument/2006/relationships/slide" Target="/ppt/slides/slide5.xml" Id="R9230f55995d440ab" /><Relationship Type="http://schemas.openxmlformats.org/officeDocument/2006/relationships/slide" Target="/ppt/slides/slide6.xml" Id="R9eecfe9f549d4bbb" /><Relationship Type="http://schemas.openxmlformats.org/officeDocument/2006/relationships/slide" Target="/ppt/slides/slide7.xml" Id="R033c3ae89b34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b47e93a39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291b87bd4986" /><Relationship Type="http://schemas.openxmlformats.org/officeDocument/2006/relationships/theme" Target="/ppt/slideMasters/theme/theme1.xml" Id="R99f5fd42bde3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c291b87bd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4c177b7fb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48ea0e814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2bbd92584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4ab6780c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e89ff66b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b932e2bae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26b5369c1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SUBSTANTIA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SUBSTANTIA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3 430 955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41,4 %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GEIR RUNE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944 941 606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