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e5b810809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3796a62db4654"/>
  </p:sldMasterIdLst>
  <p:sldIdLst>
    <p:sldId xmlns:r="http://schemas.openxmlformats.org/officeDocument/2006/relationships" id="256" r:id="Rfb0db0b439c24fac"/>
    <p:sldId xmlns:r="http://schemas.openxmlformats.org/officeDocument/2006/relationships" id="257" r:id="Rb5a1c1ba442f4113"/>
    <p:sldId xmlns:r="http://schemas.openxmlformats.org/officeDocument/2006/relationships" id="258" r:id="R27b685c0d372453a"/>
    <p:sldId xmlns:r="http://schemas.openxmlformats.org/officeDocument/2006/relationships" id="259" r:id="Ra85a2ef310694b12"/>
    <p:sldId xmlns:r="http://schemas.openxmlformats.org/officeDocument/2006/relationships" id="260" r:id="R4ae6154f2197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3796a62db4654" /><Relationship Type="http://schemas.openxmlformats.org/officeDocument/2006/relationships/slide" Target="/ppt/slides/slide1.xml" Id="Rfb0db0b439c24fac" /><Relationship Type="http://schemas.openxmlformats.org/officeDocument/2006/relationships/slide" Target="/ppt/slides/slide2.xml" Id="Rb5a1c1ba442f4113" /><Relationship Type="http://schemas.openxmlformats.org/officeDocument/2006/relationships/slide" Target="/ppt/slides/slide3.xml" Id="R27b685c0d372453a" /><Relationship Type="http://schemas.openxmlformats.org/officeDocument/2006/relationships/slide" Target="/ppt/slides/slide4.xml" Id="Ra85a2ef310694b12" /><Relationship Type="http://schemas.openxmlformats.org/officeDocument/2006/relationships/slide" Target="/ppt/slides/slide5.xml" Id="R4ae6154f2197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bb52de67f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3dae74de4ee7" /><Relationship Type="http://schemas.openxmlformats.org/officeDocument/2006/relationships/theme" Target="/ppt/slideMasters/theme/theme1.xml" Id="R8b5106b8642e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73dae74de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4494a0cc0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d72a9972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7240f574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617be2c8b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01ff2d5d0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Røstlandveien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postkasse@rost.kommune.no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www.rost.kommune.no/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945 037 687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 KOMMUNE</a:t>
            </a:r>
          </a:p>
        </p:txBody>
      </p:sp>
    </p:spTree>
  </p:cSld>
  <p:clrMapOvr>
    <a:masterClrMapping xmlns:a="http://schemas.openxmlformats.org/drawingml/2006/main"/>
  </p:clrMapOvr>
</p:sld>
</file>