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84ce15c68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af04c176a43f3"/>
  </p:sldMasterIdLst>
  <p:sldIdLst>
    <p:sldId xmlns:r="http://schemas.openxmlformats.org/officeDocument/2006/relationships" id="256" r:id="R54a8194cc6724488"/>
    <p:sldId xmlns:r="http://schemas.openxmlformats.org/officeDocument/2006/relationships" id="257" r:id="Rf6e32dfb491b478e"/>
    <p:sldId xmlns:r="http://schemas.openxmlformats.org/officeDocument/2006/relationships" id="258" r:id="Rd2163455b33947b4"/>
    <p:sldId xmlns:r="http://schemas.openxmlformats.org/officeDocument/2006/relationships" id="259" r:id="R3d7bb68666434816"/>
    <p:sldId xmlns:r="http://schemas.openxmlformats.org/officeDocument/2006/relationships" id="260" r:id="Rab8ebfd4f5654c06"/>
    <p:sldId xmlns:r="http://schemas.openxmlformats.org/officeDocument/2006/relationships" id="261" r:id="R712c315b85af47f3"/>
    <p:sldId xmlns:r="http://schemas.openxmlformats.org/officeDocument/2006/relationships" id="262" r:id="Rbdf6245378a5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af04c176a43f3" /><Relationship Type="http://schemas.openxmlformats.org/officeDocument/2006/relationships/slide" Target="/ppt/slides/slide1.xml" Id="R54a8194cc6724488" /><Relationship Type="http://schemas.openxmlformats.org/officeDocument/2006/relationships/slide" Target="/ppt/slides/slide2.xml" Id="Rf6e32dfb491b478e" /><Relationship Type="http://schemas.openxmlformats.org/officeDocument/2006/relationships/slide" Target="/ppt/slides/slide3.xml" Id="Rd2163455b33947b4" /><Relationship Type="http://schemas.openxmlformats.org/officeDocument/2006/relationships/slide" Target="/ppt/slides/slide4.xml" Id="R3d7bb68666434816" /><Relationship Type="http://schemas.openxmlformats.org/officeDocument/2006/relationships/slide" Target="/ppt/slides/slide5.xml" Id="Rab8ebfd4f5654c06" /><Relationship Type="http://schemas.openxmlformats.org/officeDocument/2006/relationships/slide" Target="/ppt/slides/slide6.xml" Id="R712c315b85af47f3" /><Relationship Type="http://schemas.openxmlformats.org/officeDocument/2006/relationships/slide" Target="/ppt/slides/slide7.xml" Id="Rbdf6245378a5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ed3dace5b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83a118b23404a" /><Relationship Type="http://schemas.openxmlformats.org/officeDocument/2006/relationships/theme" Target="/ppt/slideMasters/theme/theme1.xml" Id="R263c4853ab5a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83a118b23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732ab2ea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1dce201dc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fe9dd1c8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25eae43cd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20afd78f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40c2dd4c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1fda6d42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