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d39e8d2f8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29a883d7d4be0"/>
  </p:sldMasterIdLst>
  <p:sldIdLst>
    <p:sldId xmlns:r="http://schemas.openxmlformats.org/officeDocument/2006/relationships" id="256" r:id="R00421f369d5f492c"/>
    <p:sldId xmlns:r="http://schemas.openxmlformats.org/officeDocument/2006/relationships" id="257" r:id="R23b4f7a1d04f461c"/>
    <p:sldId xmlns:r="http://schemas.openxmlformats.org/officeDocument/2006/relationships" id="258" r:id="R1b1e1aa172e34d68"/>
    <p:sldId xmlns:r="http://schemas.openxmlformats.org/officeDocument/2006/relationships" id="259" r:id="R5bc36d9c913c4e6e"/>
    <p:sldId xmlns:r="http://schemas.openxmlformats.org/officeDocument/2006/relationships" id="260" r:id="R320d66ac7824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29a883d7d4be0" /><Relationship Type="http://schemas.openxmlformats.org/officeDocument/2006/relationships/slide" Target="/ppt/slides/slide1.xml" Id="R00421f369d5f492c" /><Relationship Type="http://schemas.openxmlformats.org/officeDocument/2006/relationships/slide" Target="/ppt/slides/slide2.xml" Id="R23b4f7a1d04f461c" /><Relationship Type="http://schemas.openxmlformats.org/officeDocument/2006/relationships/slide" Target="/ppt/slides/slide3.xml" Id="R1b1e1aa172e34d68" /><Relationship Type="http://schemas.openxmlformats.org/officeDocument/2006/relationships/slide" Target="/ppt/slides/slide4.xml" Id="R5bc36d9c913c4e6e" /><Relationship Type="http://schemas.openxmlformats.org/officeDocument/2006/relationships/slide" Target="/ppt/slides/slide5.xml" Id="R320d66ac7824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4bfbac759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d24cc80a4093" /><Relationship Type="http://schemas.openxmlformats.org/officeDocument/2006/relationships/theme" Target="/ppt/slideMasters/theme/theme1.xml" Id="R6b1b870cd70a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fd24cc80a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34ac582a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47f87957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b878ee04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f6a25735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db9669fc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LØDINGEN KOMMUNE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98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postmottak@lodingen.kommune.no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www.lodingen.kommune.no/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945 468 661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LØDINGEN KOMMUNE</a:t>
            </a:r>
          </a:p>
        </p:txBody>
      </p:sp>
    </p:spTree>
  </p:cSld>
  <p:clrMapOvr>
    <a:masterClrMapping xmlns:a="http://schemas.openxmlformats.org/drawingml/2006/main"/>
  </p:clrMapOvr>
</p:sld>
</file>