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a2a461a42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a1f89bbcb4d5d"/>
  </p:sldMasterIdLst>
  <p:sldIdLst>
    <p:sldId xmlns:r="http://schemas.openxmlformats.org/officeDocument/2006/relationships" id="256" r:id="Rdc3ed4fbbc40406e"/>
    <p:sldId xmlns:r="http://schemas.openxmlformats.org/officeDocument/2006/relationships" id="257" r:id="Rea55159a94ca4a9e"/>
    <p:sldId xmlns:r="http://schemas.openxmlformats.org/officeDocument/2006/relationships" id="258" r:id="Rf4a5963f64ef437e"/>
    <p:sldId xmlns:r="http://schemas.openxmlformats.org/officeDocument/2006/relationships" id="259" r:id="R0c94abcccb3e4ca9"/>
    <p:sldId xmlns:r="http://schemas.openxmlformats.org/officeDocument/2006/relationships" id="260" r:id="Rc14ba09642fb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a1f89bbcb4d5d" /><Relationship Type="http://schemas.openxmlformats.org/officeDocument/2006/relationships/slide" Target="/ppt/slides/slide1.xml" Id="Rdc3ed4fbbc40406e" /><Relationship Type="http://schemas.openxmlformats.org/officeDocument/2006/relationships/slide" Target="/ppt/slides/slide2.xml" Id="Rea55159a94ca4a9e" /><Relationship Type="http://schemas.openxmlformats.org/officeDocument/2006/relationships/slide" Target="/ppt/slides/slide3.xml" Id="Rf4a5963f64ef437e" /><Relationship Type="http://schemas.openxmlformats.org/officeDocument/2006/relationships/slide" Target="/ppt/slides/slide4.xml" Id="R0c94abcccb3e4ca9" /><Relationship Type="http://schemas.openxmlformats.org/officeDocument/2006/relationships/slide" Target="/ppt/slides/slide5.xml" Id="Rc14ba09642fb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cdda854b8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4e1b47f34658" /><Relationship Type="http://schemas.openxmlformats.org/officeDocument/2006/relationships/theme" Target="/ppt/slideMasters/theme/theme1.xml" Id="R05e5ab4b1081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64e1b47f3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c813ba435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670443ad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a51ad91ac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ed85c720d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36f77c862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GUOVDAGEAINNU SUOHKAN / KAUTOKEINO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GUOVDAGEAINNU SUOHKAN / KAUTOKEINO KOMMUNE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Bredbuktnesveien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9522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e-post@kautokeino.kommune.no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www.kautokeino.kommune.no/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945 475 056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