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742e3ca6a74d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53807f26b34c5b"/>
  </p:sldMasterIdLst>
  <p:sldIdLst>
    <p:sldId xmlns:r="http://schemas.openxmlformats.org/officeDocument/2006/relationships" id="256" r:id="R04f7b22a8d6946e5"/>
    <p:sldId xmlns:r="http://schemas.openxmlformats.org/officeDocument/2006/relationships" id="257" r:id="Re360fae34d1947a0"/>
    <p:sldId xmlns:r="http://schemas.openxmlformats.org/officeDocument/2006/relationships" id="258" r:id="R6db54926ee494da3"/>
    <p:sldId xmlns:r="http://schemas.openxmlformats.org/officeDocument/2006/relationships" id="259" r:id="Rf34d00715d7d4370"/>
    <p:sldId xmlns:r="http://schemas.openxmlformats.org/officeDocument/2006/relationships" id="260" r:id="Rde2c2e0d35064ae5"/>
    <p:sldId xmlns:r="http://schemas.openxmlformats.org/officeDocument/2006/relationships" id="261" r:id="R7b65b1f43cab45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53807f26b34c5b" /><Relationship Type="http://schemas.openxmlformats.org/officeDocument/2006/relationships/slide" Target="/ppt/slides/slide1.xml" Id="R04f7b22a8d6946e5" /><Relationship Type="http://schemas.openxmlformats.org/officeDocument/2006/relationships/slide" Target="/ppt/slides/slide2.xml" Id="Re360fae34d1947a0" /><Relationship Type="http://schemas.openxmlformats.org/officeDocument/2006/relationships/slide" Target="/ppt/slides/slide3.xml" Id="R6db54926ee494da3" /><Relationship Type="http://schemas.openxmlformats.org/officeDocument/2006/relationships/slide" Target="/ppt/slides/slide4.xml" Id="Rf34d00715d7d4370" /><Relationship Type="http://schemas.openxmlformats.org/officeDocument/2006/relationships/slide" Target="/ppt/slides/slide5.xml" Id="Rde2c2e0d35064ae5" /><Relationship Type="http://schemas.openxmlformats.org/officeDocument/2006/relationships/slide" Target="/ppt/slides/slide6.xml" Id="R7b65b1f43cab45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b9997c80124a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2d49b328c482a" /><Relationship Type="http://schemas.openxmlformats.org/officeDocument/2006/relationships/theme" Target="/ppt/slideMasters/theme/theme1.xml" Id="Ra5cb68a3d38c4c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e2d49b328c48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670c888e345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9f26e8f8e4f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1cba8a6794b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83559783742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338c0fb7d4c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405a960874f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SUNNDAL NÆRINGSSELSKAP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Auragata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68 99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post@suns.no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945 526 270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NÆRINGSSELSKAP AS</a:t>
            </a:r>
          </a:p>
        </p:txBody>
      </p:sp>
    </p:spTree>
  </p:cSld>
  <p:clrMapOvr>
    <a:masterClrMapping xmlns:a="http://schemas.openxmlformats.org/drawingml/2006/main"/>
  </p:clrMapOvr>
</p:sld>
</file>