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058013b59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c8da75e124d09"/>
  </p:sldMasterIdLst>
  <p:sldIdLst>
    <p:sldId xmlns:r="http://schemas.openxmlformats.org/officeDocument/2006/relationships" id="256" r:id="R555046f0e9594ae1"/>
    <p:sldId xmlns:r="http://schemas.openxmlformats.org/officeDocument/2006/relationships" id="257" r:id="R1dd12fa14a764e41"/>
    <p:sldId xmlns:r="http://schemas.openxmlformats.org/officeDocument/2006/relationships" id="258" r:id="Re9e104c67c404085"/>
    <p:sldId xmlns:r="http://schemas.openxmlformats.org/officeDocument/2006/relationships" id="259" r:id="Rd31b1fcefddf417f"/>
    <p:sldId xmlns:r="http://schemas.openxmlformats.org/officeDocument/2006/relationships" id="260" r:id="R9768a6e64a144c64"/>
    <p:sldId xmlns:r="http://schemas.openxmlformats.org/officeDocument/2006/relationships" id="261" r:id="Rb5a78fedc4f44635"/>
    <p:sldId xmlns:r="http://schemas.openxmlformats.org/officeDocument/2006/relationships" id="262" r:id="R239b0cea08b7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c8da75e124d09" /><Relationship Type="http://schemas.openxmlformats.org/officeDocument/2006/relationships/slide" Target="/ppt/slides/slide1.xml" Id="R555046f0e9594ae1" /><Relationship Type="http://schemas.openxmlformats.org/officeDocument/2006/relationships/slide" Target="/ppt/slides/slide2.xml" Id="R1dd12fa14a764e41" /><Relationship Type="http://schemas.openxmlformats.org/officeDocument/2006/relationships/slide" Target="/ppt/slides/slide3.xml" Id="Re9e104c67c404085" /><Relationship Type="http://schemas.openxmlformats.org/officeDocument/2006/relationships/slide" Target="/ppt/slides/slide4.xml" Id="Rd31b1fcefddf417f" /><Relationship Type="http://schemas.openxmlformats.org/officeDocument/2006/relationships/slide" Target="/ppt/slides/slide5.xml" Id="R9768a6e64a144c64" /><Relationship Type="http://schemas.openxmlformats.org/officeDocument/2006/relationships/slide" Target="/ppt/slides/slide6.xml" Id="Rb5a78fedc4f44635" /><Relationship Type="http://schemas.openxmlformats.org/officeDocument/2006/relationships/slide" Target="/ppt/slides/slide7.xml" Id="R239b0cea08b7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041b9c65d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0b29ee1a14897" /><Relationship Type="http://schemas.openxmlformats.org/officeDocument/2006/relationships/theme" Target="/ppt/slideMasters/theme/theme1.xml" Id="R1a5f40f2bc6d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0b29ee1a1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3f6e8a5a5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6bd8ce4bf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93ed65dc5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96ff1a26f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0327b612c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eba232808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00920bd8d49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NÆRINGSSELSKAP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945 526 270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