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0314883dd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de2677fb846f0"/>
  </p:sldMasterIdLst>
  <p:sldIdLst>
    <p:sldId xmlns:r="http://schemas.openxmlformats.org/officeDocument/2006/relationships" id="256" r:id="R374615304c424600"/>
    <p:sldId xmlns:r="http://schemas.openxmlformats.org/officeDocument/2006/relationships" id="257" r:id="Re7293ec0eafc4e10"/>
    <p:sldId xmlns:r="http://schemas.openxmlformats.org/officeDocument/2006/relationships" id="258" r:id="Re39795a6374c4036"/>
    <p:sldId xmlns:r="http://schemas.openxmlformats.org/officeDocument/2006/relationships" id="259" r:id="R4e6468c26ad849a0"/>
    <p:sldId xmlns:r="http://schemas.openxmlformats.org/officeDocument/2006/relationships" id="260" r:id="R6b35e2a6bae7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de2677fb846f0" /><Relationship Type="http://schemas.openxmlformats.org/officeDocument/2006/relationships/slide" Target="/ppt/slides/slide1.xml" Id="R374615304c424600" /><Relationship Type="http://schemas.openxmlformats.org/officeDocument/2006/relationships/slide" Target="/ppt/slides/slide2.xml" Id="Re7293ec0eafc4e10" /><Relationship Type="http://schemas.openxmlformats.org/officeDocument/2006/relationships/slide" Target="/ppt/slides/slide3.xml" Id="Re39795a6374c4036" /><Relationship Type="http://schemas.openxmlformats.org/officeDocument/2006/relationships/slide" Target="/ppt/slides/slide4.xml" Id="R4e6468c26ad849a0" /><Relationship Type="http://schemas.openxmlformats.org/officeDocument/2006/relationships/slide" Target="/ppt/slides/slide5.xml" Id="R6b35e2a6bae7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5f95c1831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a9e9abaed4146" /><Relationship Type="http://schemas.openxmlformats.org/officeDocument/2006/relationships/theme" Target="/ppt/slideMasters/theme/theme1.xml" Id="Re36a75cf52f2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a9e9abaed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fbc6bc5fe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14ecbc8a5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b1b352a4a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5aa6631b9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e7b95a33e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MASFJORDEN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MASFJORDEN KOMMUNE ble etablert [år] og holder til i Masfjordnes.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2724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erlend.kvamsdal@masfjorden.kommune.no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945 627 913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