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b0df04482d45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5092377f604c31"/>
  </p:sldMasterIdLst>
  <p:sldIdLst>
    <p:sldId xmlns:r="http://schemas.openxmlformats.org/officeDocument/2006/relationships" id="256" r:id="R18192837e3a945fc"/>
    <p:sldId xmlns:r="http://schemas.openxmlformats.org/officeDocument/2006/relationships" id="257" r:id="Rda36fc4141ef439d"/>
    <p:sldId xmlns:r="http://schemas.openxmlformats.org/officeDocument/2006/relationships" id="258" r:id="R5ec22417044f422b"/>
    <p:sldId xmlns:r="http://schemas.openxmlformats.org/officeDocument/2006/relationships" id="259" r:id="R2a9fcdb588a94261"/>
    <p:sldId xmlns:r="http://schemas.openxmlformats.org/officeDocument/2006/relationships" id="260" r:id="R52f8d5b4ea5b4c53"/>
    <p:sldId xmlns:r="http://schemas.openxmlformats.org/officeDocument/2006/relationships" id="261" r:id="Rd676e2c96d6c49a3"/>
    <p:sldId xmlns:r="http://schemas.openxmlformats.org/officeDocument/2006/relationships" id="262" r:id="Rf30282b46b9743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5092377f604c31" /><Relationship Type="http://schemas.openxmlformats.org/officeDocument/2006/relationships/slide" Target="/ppt/slides/slide1.xml" Id="R18192837e3a945fc" /><Relationship Type="http://schemas.openxmlformats.org/officeDocument/2006/relationships/slide" Target="/ppt/slides/slide2.xml" Id="Rda36fc4141ef439d" /><Relationship Type="http://schemas.openxmlformats.org/officeDocument/2006/relationships/slide" Target="/ppt/slides/slide3.xml" Id="R5ec22417044f422b" /><Relationship Type="http://schemas.openxmlformats.org/officeDocument/2006/relationships/slide" Target="/ppt/slides/slide4.xml" Id="R2a9fcdb588a94261" /><Relationship Type="http://schemas.openxmlformats.org/officeDocument/2006/relationships/slide" Target="/ppt/slides/slide5.xml" Id="R52f8d5b4ea5b4c53" /><Relationship Type="http://schemas.openxmlformats.org/officeDocument/2006/relationships/slide" Target="/ppt/slides/slide6.xml" Id="Rd676e2c96d6c49a3" /><Relationship Type="http://schemas.openxmlformats.org/officeDocument/2006/relationships/slide" Target="/ppt/slides/slide7.xml" Id="Rf30282b46b9743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d9a320fd494f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614df666c4059" /><Relationship Type="http://schemas.openxmlformats.org/officeDocument/2006/relationships/theme" Target="/ppt/slideMasters/theme/theme1.xml" Id="R4369c74a662d4e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b614df666c40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05c83d64747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f9bada5e44a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aa963658b4b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3be150f4b4b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eb91457c54b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06722f7ed40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a77e5125d49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VAAK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VAAK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41 432 904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4 166 700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3 252 564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161 917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15 690 187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GRANT THORNTON REVISJON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22200400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grant@no.gt.com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www.grantthornton.no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946 063 940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