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b97b713ec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632d1be214c3c"/>
  </p:sldMasterIdLst>
  <p:sldIdLst>
    <p:sldId xmlns:r="http://schemas.openxmlformats.org/officeDocument/2006/relationships" id="256" r:id="Rb756d3825a3244d0"/>
    <p:sldId xmlns:r="http://schemas.openxmlformats.org/officeDocument/2006/relationships" id="257" r:id="R0d0c4589da9e4953"/>
    <p:sldId xmlns:r="http://schemas.openxmlformats.org/officeDocument/2006/relationships" id="258" r:id="R4ae2e85530334f3b"/>
    <p:sldId xmlns:r="http://schemas.openxmlformats.org/officeDocument/2006/relationships" id="259" r:id="R0d15e6be7cd14715"/>
    <p:sldId xmlns:r="http://schemas.openxmlformats.org/officeDocument/2006/relationships" id="260" r:id="R3b1b735e87b94ab0"/>
    <p:sldId xmlns:r="http://schemas.openxmlformats.org/officeDocument/2006/relationships" id="261" r:id="R5cf930f06c464e05"/>
    <p:sldId xmlns:r="http://schemas.openxmlformats.org/officeDocument/2006/relationships" id="262" r:id="R5ba92626fa75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632d1be214c3c" /><Relationship Type="http://schemas.openxmlformats.org/officeDocument/2006/relationships/slide" Target="/ppt/slides/slide1.xml" Id="Rb756d3825a3244d0" /><Relationship Type="http://schemas.openxmlformats.org/officeDocument/2006/relationships/slide" Target="/ppt/slides/slide2.xml" Id="R0d0c4589da9e4953" /><Relationship Type="http://schemas.openxmlformats.org/officeDocument/2006/relationships/slide" Target="/ppt/slides/slide3.xml" Id="R4ae2e85530334f3b" /><Relationship Type="http://schemas.openxmlformats.org/officeDocument/2006/relationships/slide" Target="/ppt/slides/slide4.xml" Id="R0d15e6be7cd14715" /><Relationship Type="http://schemas.openxmlformats.org/officeDocument/2006/relationships/slide" Target="/ppt/slides/slide5.xml" Id="R3b1b735e87b94ab0" /><Relationship Type="http://schemas.openxmlformats.org/officeDocument/2006/relationships/slide" Target="/ppt/slides/slide6.xml" Id="R5cf930f06c464e05" /><Relationship Type="http://schemas.openxmlformats.org/officeDocument/2006/relationships/slide" Target="/ppt/slides/slide7.xml" Id="R5ba92626fa75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70892a32e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602dfd4d4005" /><Relationship Type="http://schemas.openxmlformats.org/officeDocument/2006/relationships/theme" Target="/ppt/slideMasters/theme/theme1.xml" Id="R19523d9eafd4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2602dfd4d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43ce7349e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753ce641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41584327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b9fc6aae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0db3db140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ad6fd114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06cc3dd2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9 618 701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946 322 229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