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dc04b815c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b525ec08bb4777"/>
  </p:sldMasterIdLst>
  <p:sldIdLst>
    <p:sldId xmlns:r="http://schemas.openxmlformats.org/officeDocument/2006/relationships" id="256" r:id="R7dc5b3dae3bf4fe2"/>
    <p:sldId xmlns:r="http://schemas.openxmlformats.org/officeDocument/2006/relationships" id="257" r:id="R4b6349b9a61f4735"/>
    <p:sldId xmlns:r="http://schemas.openxmlformats.org/officeDocument/2006/relationships" id="258" r:id="R251341c41332417a"/>
    <p:sldId xmlns:r="http://schemas.openxmlformats.org/officeDocument/2006/relationships" id="259" r:id="Rdfb08308bac44aa1"/>
    <p:sldId xmlns:r="http://schemas.openxmlformats.org/officeDocument/2006/relationships" id="260" r:id="R4ddbb5da6cc641c0"/>
    <p:sldId xmlns:r="http://schemas.openxmlformats.org/officeDocument/2006/relationships" id="261" r:id="Rc33552879c8b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525ec08bb4777" /><Relationship Type="http://schemas.openxmlformats.org/officeDocument/2006/relationships/slide" Target="/ppt/slides/slide1.xml" Id="R7dc5b3dae3bf4fe2" /><Relationship Type="http://schemas.openxmlformats.org/officeDocument/2006/relationships/slide" Target="/ppt/slides/slide2.xml" Id="R4b6349b9a61f4735" /><Relationship Type="http://schemas.openxmlformats.org/officeDocument/2006/relationships/slide" Target="/ppt/slides/slide3.xml" Id="R251341c41332417a" /><Relationship Type="http://schemas.openxmlformats.org/officeDocument/2006/relationships/slide" Target="/ppt/slides/slide4.xml" Id="Rdfb08308bac44aa1" /><Relationship Type="http://schemas.openxmlformats.org/officeDocument/2006/relationships/slide" Target="/ppt/slides/slide5.xml" Id="R4ddbb5da6cc641c0" /><Relationship Type="http://schemas.openxmlformats.org/officeDocument/2006/relationships/slide" Target="/ppt/slides/slide6.xml" Id="Rc33552879c8b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b80f8d9484b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5be5bb3cc4259" /><Relationship Type="http://schemas.openxmlformats.org/officeDocument/2006/relationships/theme" Target="/ppt/slideMasters/theme/theme1.xml" Id="R64e0eb37a06240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5be5bb3cc42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074a67f6d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59647e46c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b65f567e8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2329155c1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e263974184f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b1cbc49c54a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PEMAJO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88 848 296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88 894 436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