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91ed9cab2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65957cd864289"/>
  </p:sldMasterIdLst>
  <p:sldIdLst>
    <p:sldId xmlns:r="http://schemas.openxmlformats.org/officeDocument/2006/relationships" id="256" r:id="R13053f7e33f84f3f"/>
    <p:sldId xmlns:r="http://schemas.openxmlformats.org/officeDocument/2006/relationships" id="257" r:id="R2f9818e205e34c18"/>
    <p:sldId xmlns:r="http://schemas.openxmlformats.org/officeDocument/2006/relationships" id="258" r:id="R555d072dc4f246b9"/>
    <p:sldId xmlns:r="http://schemas.openxmlformats.org/officeDocument/2006/relationships" id="259" r:id="R9b8953ebd1e34744"/>
    <p:sldId xmlns:r="http://schemas.openxmlformats.org/officeDocument/2006/relationships" id="260" r:id="R826ed35e778b4d8f"/>
    <p:sldId xmlns:r="http://schemas.openxmlformats.org/officeDocument/2006/relationships" id="261" r:id="R09fd54b4ee49422b"/>
    <p:sldId xmlns:r="http://schemas.openxmlformats.org/officeDocument/2006/relationships" id="262" r:id="Rb020f0b15fd0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65957cd864289" /><Relationship Type="http://schemas.openxmlformats.org/officeDocument/2006/relationships/slide" Target="/ppt/slides/slide1.xml" Id="R13053f7e33f84f3f" /><Relationship Type="http://schemas.openxmlformats.org/officeDocument/2006/relationships/slide" Target="/ppt/slides/slide2.xml" Id="R2f9818e205e34c18" /><Relationship Type="http://schemas.openxmlformats.org/officeDocument/2006/relationships/slide" Target="/ppt/slides/slide3.xml" Id="R555d072dc4f246b9" /><Relationship Type="http://schemas.openxmlformats.org/officeDocument/2006/relationships/slide" Target="/ppt/slides/slide4.xml" Id="R9b8953ebd1e34744" /><Relationship Type="http://schemas.openxmlformats.org/officeDocument/2006/relationships/slide" Target="/ppt/slides/slide5.xml" Id="R826ed35e778b4d8f" /><Relationship Type="http://schemas.openxmlformats.org/officeDocument/2006/relationships/slide" Target="/ppt/slides/slide6.xml" Id="R09fd54b4ee49422b" /><Relationship Type="http://schemas.openxmlformats.org/officeDocument/2006/relationships/slide" Target="/ppt/slides/slide7.xml" Id="Rb020f0b15fd0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27a789cda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80e89ef0247ba" /><Relationship Type="http://schemas.openxmlformats.org/officeDocument/2006/relationships/theme" Target="/ppt/slideMasters/theme/theme1.xml" Id="Rdbf2b546d8df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80e89ef02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0c22d667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869429e7c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0c66cb8d2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7998b5a6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20b47c401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2afd164cc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4661dab7e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