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117c81c29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4f02e863f4c4e"/>
  </p:sldMasterIdLst>
  <p:sldIdLst>
    <p:sldId xmlns:r="http://schemas.openxmlformats.org/officeDocument/2006/relationships" id="256" r:id="Recac63c6e7414ab0"/>
    <p:sldId xmlns:r="http://schemas.openxmlformats.org/officeDocument/2006/relationships" id="257" r:id="R5b81900153eb43d3"/>
    <p:sldId xmlns:r="http://schemas.openxmlformats.org/officeDocument/2006/relationships" id="258" r:id="Ra74181f6c8634a34"/>
    <p:sldId xmlns:r="http://schemas.openxmlformats.org/officeDocument/2006/relationships" id="259" r:id="Rbd83bca3883b4c90"/>
    <p:sldId xmlns:r="http://schemas.openxmlformats.org/officeDocument/2006/relationships" id="260" r:id="R5d94274fdc17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4f02e863f4c4e" /><Relationship Type="http://schemas.openxmlformats.org/officeDocument/2006/relationships/slide" Target="/ppt/slides/slide1.xml" Id="Recac63c6e7414ab0" /><Relationship Type="http://schemas.openxmlformats.org/officeDocument/2006/relationships/slide" Target="/ppt/slides/slide2.xml" Id="R5b81900153eb43d3" /><Relationship Type="http://schemas.openxmlformats.org/officeDocument/2006/relationships/slide" Target="/ppt/slides/slide3.xml" Id="Ra74181f6c8634a34" /><Relationship Type="http://schemas.openxmlformats.org/officeDocument/2006/relationships/slide" Target="/ppt/slides/slide4.xml" Id="Rbd83bca3883b4c90" /><Relationship Type="http://schemas.openxmlformats.org/officeDocument/2006/relationships/slide" Target="/ppt/slides/slide5.xml" Id="R5d94274fdc17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487f0e167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6f78ba7374de0" /><Relationship Type="http://schemas.openxmlformats.org/officeDocument/2006/relationships/theme" Target="/ppt/slideMasters/theme/theme1.xml" Id="R2a059872a02a46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6f78ba737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a6667773844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500c6e49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bb36a5f56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f534941b2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36785655f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947 278 770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