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e16e6a449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677d9e2cf4855"/>
  </p:sldMasterIdLst>
  <p:sldIdLst>
    <p:sldId xmlns:r="http://schemas.openxmlformats.org/officeDocument/2006/relationships" id="256" r:id="Rdf2de4e4f05e4383"/>
    <p:sldId xmlns:r="http://schemas.openxmlformats.org/officeDocument/2006/relationships" id="257" r:id="Rdf1b59d61d9b4020"/>
    <p:sldId xmlns:r="http://schemas.openxmlformats.org/officeDocument/2006/relationships" id="258" r:id="R4e1a209032ea4fab"/>
    <p:sldId xmlns:r="http://schemas.openxmlformats.org/officeDocument/2006/relationships" id="259" r:id="R6b2916fad37046df"/>
    <p:sldId xmlns:r="http://schemas.openxmlformats.org/officeDocument/2006/relationships" id="260" r:id="R7ecbea8fa1404b98"/>
    <p:sldId xmlns:r="http://schemas.openxmlformats.org/officeDocument/2006/relationships" id="261" r:id="R7d4e8f53a54f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677d9e2cf4855" /><Relationship Type="http://schemas.openxmlformats.org/officeDocument/2006/relationships/slide" Target="/ppt/slides/slide1.xml" Id="Rdf2de4e4f05e4383" /><Relationship Type="http://schemas.openxmlformats.org/officeDocument/2006/relationships/slide" Target="/ppt/slides/slide2.xml" Id="Rdf1b59d61d9b4020" /><Relationship Type="http://schemas.openxmlformats.org/officeDocument/2006/relationships/slide" Target="/ppt/slides/slide3.xml" Id="R4e1a209032ea4fab" /><Relationship Type="http://schemas.openxmlformats.org/officeDocument/2006/relationships/slide" Target="/ppt/slides/slide4.xml" Id="R6b2916fad37046df" /><Relationship Type="http://schemas.openxmlformats.org/officeDocument/2006/relationships/slide" Target="/ppt/slides/slide5.xml" Id="R7ecbea8fa1404b98" /><Relationship Type="http://schemas.openxmlformats.org/officeDocument/2006/relationships/slide" Target="/ppt/slides/slide6.xml" Id="R7d4e8f53a54f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4a0c6e522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0b9917654e8e" /><Relationship Type="http://schemas.openxmlformats.org/officeDocument/2006/relationships/theme" Target="/ppt/slideMasters/theme/theme1.xml" Id="Rfe37892e928d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60b991765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e8533f0c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06d9b21ec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e6a083b6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48314668b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9553b75a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006d4f20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