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97245bfbb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0861a616841cf"/>
  </p:sldMasterIdLst>
  <p:sldIdLst>
    <p:sldId xmlns:r="http://schemas.openxmlformats.org/officeDocument/2006/relationships" id="256" r:id="Rb6fcc8b86d16497d"/>
    <p:sldId xmlns:r="http://schemas.openxmlformats.org/officeDocument/2006/relationships" id="257" r:id="R0553c3614eec4e17"/>
    <p:sldId xmlns:r="http://schemas.openxmlformats.org/officeDocument/2006/relationships" id="258" r:id="R8fd3d2d422a0480f"/>
    <p:sldId xmlns:r="http://schemas.openxmlformats.org/officeDocument/2006/relationships" id="259" r:id="R879a53f5c6314d4f"/>
    <p:sldId xmlns:r="http://schemas.openxmlformats.org/officeDocument/2006/relationships" id="260" r:id="R027ed9ba07144039"/>
    <p:sldId xmlns:r="http://schemas.openxmlformats.org/officeDocument/2006/relationships" id="261" r:id="Rc1be2c86d5e843cf"/>
    <p:sldId xmlns:r="http://schemas.openxmlformats.org/officeDocument/2006/relationships" id="262" r:id="R451dbd34719f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0861a616841cf" /><Relationship Type="http://schemas.openxmlformats.org/officeDocument/2006/relationships/slide" Target="/ppt/slides/slide1.xml" Id="Rb6fcc8b86d16497d" /><Relationship Type="http://schemas.openxmlformats.org/officeDocument/2006/relationships/slide" Target="/ppt/slides/slide2.xml" Id="R0553c3614eec4e17" /><Relationship Type="http://schemas.openxmlformats.org/officeDocument/2006/relationships/slide" Target="/ppt/slides/slide3.xml" Id="R8fd3d2d422a0480f" /><Relationship Type="http://schemas.openxmlformats.org/officeDocument/2006/relationships/slide" Target="/ppt/slides/slide4.xml" Id="R879a53f5c6314d4f" /><Relationship Type="http://schemas.openxmlformats.org/officeDocument/2006/relationships/slide" Target="/ppt/slides/slide5.xml" Id="R027ed9ba07144039" /><Relationship Type="http://schemas.openxmlformats.org/officeDocument/2006/relationships/slide" Target="/ppt/slides/slide6.xml" Id="Rc1be2c86d5e843cf" /><Relationship Type="http://schemas.openxmlformats.org/officeDocument/2006/relationships/slide" Target="/ppt/slides/slide7.xml" Id="R451dbd34719f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e5fb2b4cc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bf4f900d4b77" /><Relationship Type="http://schemas.openxmlformats.org/officeDocument/2006/relationships/theme" Target="/ppt/slideMasters/theme/theme1.xml" Id="R56e66ea330e6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4bf4f900d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90b80cee7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466808ed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e2c36f997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1b363cd0a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c13f1536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86bc6b575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d3fb963f4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