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435fc33fa442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50f0e5a53a4f87"/>
  </p:sldMasterIdLst>
  <p:sldIdLst>
    <p:sldId xmlns:r="http://schemas.openxmlformats.org/officeDocument/2006/relationships" id="256" r:id="R6320b5e0753541cd"/>
    <p:sldId xmlns:r="http://schemas.openxmlformats.org/officeDocument/2006/relationships" id="257" r:id="Reff71f20ee85476a"/>
    <p:sldId xmlns:r="http://schemas.openxmlformats.org/officeDocument/2006/relationships" id="258" r:id="Ra901db6a22d94116"/>
    <p:sldId xmlns:r="http://schemas.openxmlformats.org/officeDocument/2006/relationships" id="259" r:id="Re5a568cc4acd495f"/>
    <p:sldId xmlns:r="http://schemas.openxmlformats.org/officeDocument/2006/relationships" id="260" r:id="Recc972f6ac814160"/>
    <p:sldId xmlns:r="http://schemas.openxmlformats.org/officeDocument/2006/relationships" id="261" r:id="R97872b0a5d784f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50f0e5a53a4f87" /><Relationship Type="http://schemas.openxmlformats.org/officeDocument/2006/relationships/slide" Target="/ppt/slides/slide1.xml" Id="R6320b5e0753541cd" /><Relationship Type="http://schemas.openxmlformats.org/officeDocument/2006/relationships/slide" Target="/ppt/slides/slide2.xml" Id="Reff71f20ee85476a" /><Relationship Type="http://schemas.openxmlformats.org/officeDocument/2006/relationships/slide" Target="/ppt/slides/slide3.xml" Id="Ra901db6a22d94116" /><Relationship Type="http://schemas.openxmlformats.org/officeDocument/2006/relationships/slide" Target="/ppt/slides/slide4.xml" Id="Re5a568cc4acd495f" /><Relationship Type="http://schemas.openxmlformats.org/officeDocument/2006/relationships/slide" Target="/ppt/slides/slide5.xml" Id="Recc972f6ac814160" /><Relationship Type="http://schemas.openxmlformats.org/officeDocument/2006/relationships/slide" Target="/ppt/slides/slide6.xml" Id="R97872b0a5d784f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28010b0e0542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abb167bcc4935" /><Relationship Type="http://schemas.openxmlformats.org/officeDocument/2006/relationships/theme" Target="/ppt/slideMasters/theme/theme1.xml" Id="R486b6543c03d41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3abb167bcc49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96a4e802346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35beaf57147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9d1745a044d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bd05d6f9a4d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7f79afd474b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e5f41e0df4f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4050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65 33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948 243 113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