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837fd7002c42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c01ae647644d46"/>
  </p:sldMasterIdLst>
  <p:sldIdLst>
    <p:sldId xmlns:r="http://schemas.openxmlformats.org/officeDocument/2006/relationships" id="256" r:id="R094df1ce1e9c42e0"/>
    <p:sldId xmlns:r="http://schemas.openxmlformats.org/officeDocument/2006/relationships" id="257" r:id="R189462d296b743e4"/>
    <p:sldId xmlns:r="http://schemas.openxmlformats.org/officeDocument/2006/relationships" id="258" r:id="R11e5bd4c0fbf4655"/>
    <p:sldId xmlns:r="http://schemas.openxmlformats.org/officeDocument/2006/relationships" id="259" r:id="R54930417d64a4676"/>
    <p:sldId xmlns:r="http://schemas.openxmlformats.org/officeDocument/2006/relationships" id="260" r:id="R97be6c9dd36345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c01ae647644d46" /><Relationship Type="http://schemas.openxmlformats.org/officeDocument/2006/relationships/slide" Target="/ppt/slides/slide1.xml" Id="R094df1ce1e9c42e0" /><Relationship Type="http://schemas.openxmlformats.org/officeDocument/2006/relationships/slide" Target="/ppt/slides/slide2.xml" Id="R189462d296b743e4" /><Relationship Type="http://schemas.openxmlformats.org/officeDocument/2006/relationships/slide" Target="/ppt/slides/slide3.xml" Id="R11e5bd4c0fbf4655" /><Relationship Type="http://schemas.openxmlformats.org/officeDocument/2006/relationships/slide" Target="/ppt/slides/slide4.xml" Id="R54930417d64a4676" /><Relationship Type="http://schemas.openxmlformats.org/officeDocument/2006/relationships/slide" Target="/ppt/slides/slide5.xml" Id="R97be6c9dd36345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d17090e014d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66c3b02aa40d0" /><Relationship Type="http://schemas.openxmlformats.org/officeDocument/2006/relationships/theme" Target="/ppt/slideMasters/theme/theme1.xml" Id="Rd08af60dc20b4d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366c3b02aa40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7cf3d610c4c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20b681e424d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23e3c361547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a4d9083c742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8da238a4049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SOLA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SOLA KOMMUNE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Rådhusvegen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4050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 65 33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post@sola.kommune.no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www.sola.kommune.no/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948 243 113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 KOMMUNE</a:t>
            </a:r>
          </a:p>
        </p:txBody>
      </p:sp>
    </p:spTree>
  </p:cSld>
  <p:clrMapOvr>
    <a:masterClrMapping xmlns:a="http://schemas.openxmlformats.org/drawingml/2006/main"/>
  </p:clrMapOvr>
</p:sld>
</file>