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34a5b698c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5f084dd46c4564"/>
  </p:sldMasterIdLst>
  <p:sldIdLst>
    <p:sldId xmlns:r="http://schemas.openxmlformats.org/officeDocument/2006/relationships" id="256" r:id="Rc6299acbe67848dc"/>
    <p:sldId xmlns:r="http://schemas.openxmlformats.org/officeDocument/2006/relationships" id="257" r:id="R86232572aa2f4324"/>
    <p:sldId xmlns:r="http://schemas.openxmlformats.org/officeDocument/2006/relationships" id="258" r:id="R9374280ebe89444b"/>
    <p:sldId xmlns:r="http://schemas.openxmlformats.org/officeDocument/2006/relationships" id="259" r:id="Rf6f0422289854555"/>
    <p:sldId xmlns:r="http://schemas.openxmlformats.org/officeDocument/2006/relationships" id="260" r:id="R7e0311720674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f084dd46c4564" /><Relationship Type="http://schemas.openxmlformats.org/officeDocument/2006/relationships/slide" Target="/ppt/slides/slide1.xml" Id="Rc6299acbe67848dc" /><Relationship Type="http://schemas.openxmlformats.org/officeDocument/2006/relationships/slide" Target="/ppt/slides/slide2.xml" Id="R86232572aa2f4324" /><Relationship Type="http://schemas.openxmlformats.org/officeDocument/2006/relationships/slide" Target="/ppt/slides/slide3.xml" Id="R9374280ebe89444b" /><Relationship Type="http://schemas.openxmlformats.org/officeDocument/2006/relationships/slide" Target="/ppt/slides/slide4.xml" Id="Rf6f0422289854555" /><Relationship Type="http://schemas.openxmlformats.org/officeDocument/2006/relationships/slide" Target="/ppt/slides/slide5.xml" Id="R7e0311720674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a900b15b4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6c1ae76ed4ce7" /><Relationship Type="http://schemas.openxmlformats.org/officeDocument/2006/relationships/theme" Target="/ppt/slideMasters/theme/theme1.xml" Id="R77c2d874bbc942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6c1ae76ed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b52ec6c4547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74f7750254c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84c310721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2e198f538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0cc484340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