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0b2f860c774e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0dc4d15aea4793"/>
  </p:sldMasterIdLst>
  <p:sldIdLst>
    <p:sldId xmlns:r="http://schemas.openxmlformats.org/officeDocument/2006/relationships" id="256" r:id="Rbe63b6a7de924e84"/>
    <p:sldId xmlns:r="http://schemas.openxmlformats.org/officeDocument/2006/relationships" id="257" r:id="R47c2e8c3e0fd4cfa"/>
    <p:sldId xmlns:r="http://schemas.openxmlformats.org/officeDocument/2006/relationships" id="258" r:id="Rd75c68cb0c9d4f86"/>
    <p:sldId xmlns:r="http://schemas.openxmlformats.org/officeDocument/2006/relationships" id="259" r:id="R768f8fbc3faf4c97"/>
    <p:sldId xmlns:r="http://schemas.openxmlformats.org/officeDocument/2006/relationships" id="260" r:id="R4a14d6dfbf064c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0dc4d15aea4793" /><Relationship Type="http://schemas.openxmlformats.org/officeDocument/2006/relationships/slide" Target="/ppt/slides/slide1.xml" Id="Rbe63b6a7de924e84" /><Relationship Type="http://schemas.openxmlformats.org/officeDocument/2006/relationships/slide" Target="/ppt/slides/slide2.xml" Id="R47c2e8c3e0fd4cfa" /><Relationship Type="http://schemas.openxmlformats.org/officeDocument/2006/relationships/slide" Target="/ppt/slides/slide3.xml" Id="Rd75c68cb0c9d4f86" /><Relationship Type="http://schemas.openxmlformats.org/officeDocument/2006/relationships/slide" Target="/ppt/slides/slide4.xml" Id="R768f8fbc3faf4c97" /><Relationship Type="http://schemas.openxmlformats.org/officeDocument/2006/relationships/slide" Target="/ppt/slides/slide5.xml" Id="R4a14d6dfbf064c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3f32e911e74f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0539f2e854f33" /><Relationship Type="http://schemas.openxmlformats.org/officeDocument/2006/relationships/theme" Target="/ppt/slideMasters/theme/theme1.xml" Id="R37ad4750dd7b48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f0539f2e854f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c912d44a74a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42913178f47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1e5aeeb0842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af09b0b5040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b5970b4e742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AUSTRHEIM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AUSTRHEIM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AUSTRHEIM KOMMUNE ble etablert [år] og holder til i Austrheim.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AUSTRHEIM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AUSTRHEIM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AUSTRHEIM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Sætremarka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5943 Austrheim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16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post@austrheim.kommune.no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www.austrheim.kommune.no/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948 350 823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AUSTRHEIM KOMMUNE</a:t>
            </a:r>
          </a:p>
        </p:txBody>
      </p:sp>
    </p:spTree>
  </p:cSld>
  <p:clrMapOvr>
    <a:masterClrMapping xmlns:a="http://schemas.openxmlformats.org/drawingml/2006/main"/>
  </p:clrMapOvr>
</p:sld>
</file>