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8668f33e0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c21181e274b1d"/>
  </p:sldMasterIdLst>
  <p:sldIdLst>
    <p:sldId xmlns:r="http://schemas.openxmlformats.org/officeDocument/2006/relationships" id="256" r:id="R54845932087b4ec5"/>
    <p:sldId xmlns:r="http://schemas.openxmlformats.org/officeDocument/2006/relationships" id="257" r:id="R99c251c2c3174c91"/>
    <p:sldId xmlns:r="http://schemas.openxmlformats.org/officeDocument/2006/relationships" id="258" r:id="R9ac803c05a9f454c"/>
    <p:sldId xmlns:r="http://schemas.openxmlformats.org/officeDocument/2006/relationships" id="259" r:id="R381c7a1c01814109"/>
    <p:sldId xmlns:r="http://schemas.openxmlformats.org/officeDocument/2006/relationships" id="260" r:id="R979350fe80e84cf7"/>
    <p:sldId xmlns:r="http://schemas.openxmlformats.org/officeDocument/2006/relationships" id="261" r:id="R5b44a532c42547d7"/>
    <p:sldId xmlns:r="http://schemas.openxmlformats.org/officeDocument/2006/relationships" id="262" r:id="R5b7dce7480b8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c21181e274b1d" /><Relationship Type="http://schemas.openxmlformats.org/officeDocument/2006/relationships/slide" Target="/ppt/slides/slide1.xml" Id="R54845932087b4ec5" /><Relationship Type="http://schemas.openxmlformats.org/officeDocument/2006/relationships/slide" Target="/ppt/slides/slide2.xml" Id="R99c251c2c3174c91" /><Relationship Type="http://schemas.openxmlformats.org/officeDocument/2006/relationships/slide" Target="/ppt/slides/slide3.xml" Id="R9ac803c05a9f454c" /><Relationship Type="http://schemas.openxmlformats.org/officeDocument/2006/relationships/slide" Target="/ppt/slides/slide4.xml" Id="R381c7a1c01814109" /><Relationship Type="http://schemas.openxmlformats.org/officeDocument/2006/relationships/slide" Target="/ppt/slides/slide5.xml" Id="R979350fe80e84cf7" /><Relationship Type="http://schemas.openxmlformats.org/officeDocument/2006/relationships/slide" Target="/ppt/slides/slide6.xml" Id="R5b44a532c42547d7" /><Relationship Type="http://schemas.openxmlformats.org/officeDocument/2006/relationships/slide" Target="/ppt/slides/slide7.xml" Id="R5b7dce7480b8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a03ef7eab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cd35d524434c" /><Relationship Type="http://schemas.openxmlformats.org/officeDocument/2006/relationships/theme" Target="/ppt/slideMasters/theme/theme1.xml" Id="R16e3387a3e0249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bcd35d524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7743acc07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c25ed65af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783d77ca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6c498cdaf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a93955e6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57e115adc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2cce966b1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