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05fd48782844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22836472f94c1e"/>
  </p:sldMasterIdLst>
  <p:sldIdLst>
    <p:sldId xmlns:r="http://schemas.openxmlformats.org/officeDocument/2006/relationships" id="256" r:id="R7065cdcd998e488d"/>
    <p:sldId xmlns:r="http://schemas.openxmlformats.org/officeDocument/2006/relationships" id="257" r:id="R6818b25ae9cb4f52"/>
    <p:sldId xmlns:r="http://schemas.openxmlformats.org/officeDocument/2006/relationships" id="258" r:id="R53ccdcef5c284646"/>
    <p:sldId xmlns:r="http://schemas.openxmlformats.org/officeDocument/2006/relationships" id="259" r:id="R7d8e29be20bc4ef6"/>
    <p:sldId xmlns:r="http://schemas.openxmlformats.org/officeDocument/2006/relationships" id="260" r:id="R92a6036a2575418e"/>
    <p:sldId xmlns:r="http://schemas.openxmlformats.org/officeDocument/2006/relationships" id="261" r:id="R1a63e219097349be"/>
    <p:sldId xmlns:r="http://schemas.openxmlformats.org/officeDocument/2006/relationships" id="262" r:id="Rcb2e4cc2989d40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2836472f94c1e" /><Relationship Type="http://schemas.openxmlformats.org/officeDocument/2006/relationships/slide" Target="/ppt/slides/slide1.xml" Id="R7065cdcd998e488d" /><Relationship Type="http://schemas.openxmlformats.org/officeDocument/2006/relationships/slide" Target="/ppt/slides/slide2.xml" Id="R6818b25ae9cb4f52" /><Relationship Type="http://schemas.openxmlformats.org/officeDocument/2006/relationships/slide" Target="/ppt/slides/slide3.xml" Id="R53ccdcef5c284646" /><Relationship Type="http://schemas.openxmlformats.org/officeDocument/2006/relationships/slide" Target="/ppt/slides/slide4.xml" Id="R7d8e29be20bc4ef6" /><Relationship Type="http://schemas.openxmlformats.org/officeDocument/2006/relationships/slide" Target="/ppt/slides/slide5.xml" Id="R92a6036a2575418e" /><Relationship Type="http://schemas.openxmlformats.org/officeDocument/2006/relationships/slide" Target="/ppt/slides/slide6.xml" Id="R1a63e219097349be" /><Relationship Type="http://schemas.openxmlformats.org/officeDocument/2006/relationships/slide" Target="/ppt/slides/slide7.xml" Id="Rcb2e4cc2989d40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72e0be30649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4bb9b37184843" /><Relationship Type="http://schemas.openxmlformats.org/officeDocument/2006/relationships/theme" Target="/ppt/slideMasters/theme/theme1.xml" Id="R310cbe05221742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c4bb9b371848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8ae5f652d43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3540361d742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9c81c8f934e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976a1481947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d448dc4214a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5e4b1c3b94e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8b71d415745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AUTOSTRADA NOTODDEN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NOTODDEN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117 183 317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10 751 422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34 028 609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BIL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RUNE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STAO NO PAO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