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2aae8b874c4b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4b23cdb7ce4232"/>
  </p:sldMasterIdLst>
  <p:sldIdLst>
    <p:sldId xmlns:r="http://schemas.openxmlformats.org/officeDocument/2006/relationships" id="256" r:id="R4e0f598e3914472e"/>
    <p:sldId xmlns:r="http://schemas.openxmlformats.org/officeDocument/2006/relationships" id="257" r:id="R732a4130f4ea46e4"/>
    <p:sldId xmlns:r="http://schemas.openxmlformats.org/officeDocument/2006/relationships" id="258" r:id="Rc24fd37eb4eb4fcd"/>
    <p:sldId xmlns:r="http://schemas.openxmlformats.org/officeDocument/2006/relationships" id="259" r:id="R576365ddfaa64bdf"/>
    <p:sldId xmlns:r="http://schemas.openxmlformats.org/officeDocument/2006/relationships" id="260" r:id="R5ef80729375c461d"/>
    <p:sldId xmlns:r="http://schemas.openxmlformats.org/officeDocument/2006/relationships" id="261" r:id="Rcbd517525e6341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4b23cdb7ce4232" /><Relationship Type="http://schemas.openxmlformats.org/officeDocument/2006/relationships/slide" Target="/ppt/slides/slide1.xml" Id="R4e0f598e3914472e" /><Relationship Type="http://schemas.openxmlformats.org/officeDocument/2006/relationships/slide" Target="/ppt/slides/slide2.xml" Id="R732a4130f4ea46e4" /><Relationship Type="http://schemas.openxmlformats.org/officeDocument/2006/relationships/slide" Target="/ppt/slides/slide3.xml" Id="Rc24fd37eb4eb4fcd" /><Relationship Type="http://schemas.openxmlformats.org/officeDocument/2006/relationships/slide" Target="/ppt/slides/slide4.xml" Id="R576365ddfaa64bdf" /><Relationship Type="http://schemas.openxmlformats.org/officeDocument/2006/relationships/slide" Target="/ppt/slides/slide5.xml" Id="R5ef80729375c461d" /><Relationship Type="http://schemas.openxmlformats.org/officeDocument/2006/relationships/slide" Target="/ppt/slides/slide6.xml" Id="Rcbd517525e6341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0a0f87d3d47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fe4e0189c413f" /><Relationship Type="http://schemas.openxmlformats.org/officeDocument/2006/relationships/theme" Target="/ppt/slideMasters/theme/theme1.xml" Id="Ra84a249604c742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ffe4e0189c41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7e3baa05941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0eed2bf7248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6eddc45b443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c1d956bd74c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5a2a711cc48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fdf7b0df748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BOSØR BBL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BOSØR BBL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BOSØR BBL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BOSØR BBL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BOSØR BBL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BOSØR BBL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07 90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post@sbbl.no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950 261 862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BOSØR BBL</a:t>
            </a:r>
          </a:p>
        </p:txBody>
      </p:sp>
    </p:spTree>
  </p:cSld>
  <p:clrMapOvr>
    <a:masterClrMapping xmlns:a="http://schemas.openxmlformats.org/drawingml/2006/main"/>
  </p:clrMapOvr>
</p:sld>
</file>