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53600bd3b46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934a9ffa14e93"/>
  </p:sldMasterIdLst>
  <p:sldIdLst>
    <p:sldId xmlns:r="http://schemas.openxmlformats.org/officeDocument/2006/relationships" id="256" r:id="Rf622520b22cb45f0"/>
    <p:sldId xmlns:r="http://schemas.openxmlformats.org/officeDocument/2006/relationships" id="257" r:id="R48dd659c55494284"/>
    <p:sldId xmlns:r="http://schemas.openxmlformats.org/officeDocument/2006/relationships" id="258" r:id="R5151821f93c04e0b"/>
    <p:sldId xmlns:r="http://schemas.openxmlformats.org/officeDocument/2006/relationships" id="259" r:id="R46d6c5d223d5460d"/>
    <p:sldId xmlns:r="http://schemas.openxmlformats.org/officeDocument/2006/relationships" id="260" r:id="R8bdbbf176db643de"/>
    <p:sldId xmlns:r="http://schemas.openxmlformats.org/officeDocument/2006/relationships" id="261" r:id="R87443d560447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934a9ffa14e93" /><Relationship Type="http://schemas.openxmlformats.org/officeDocument/2006/relationships/slide" Target="/ppt/slides/slide1.xml" Id="Rf622520b22cb45f0" /><Relationship Type="http://schemas.openxmlformats.org/officeDocument/2006/relationships/slide" Target="/ppt/slides/slide2.xml" Id="R48dd659c55494284" /><Relationship Type="http://schemas.openxmlformats.org/officeDocument/2006/relationships/slide" Target="/ppt/slides/slide3.xml" Id="R5151821f93c04e0b" /><Relationship Type="http://schemas.openxmlformats.org/officeDocument/2006/relationships/slide" Target="/ppt/slides/slide4.xml" Id="R46d6c5d223d5460d" /><Relationship Type="http://schemas.openxmlformats.org/officeDocument/2006/relationships/slide" Target="/ppt/slides/slide5.xml" Id="R8bdbbf176db643de" /><Relationship Type="http://schemas.openxmlformats.org/officeDocument/2006/relationships/slide" Target="/ppt/slides/slide6.xml" Id="R87443d560447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ad22ce9f5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c17935bb644c6" /><Relationship Type="http://schemas.openxmlformats.org/officeDocument/2006/relationships/theme" Target="/ppt/slideMasters/theme/theme1.xml" Id="R50d30884cabb49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c17935bb6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b20d83608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87a880ea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a73225f15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27fa1b6a1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85b99e049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b2ba44e4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BOSØR BBL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82 024 163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141 999 439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165 295 454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