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b22026d3f74c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2dc5d17842427a"/>
  </p:sldMasterIdLst>
  <p:sldIdLst>
    <p:sldId xmlns:r="http://schemas.openxmlformats.org/officeDocument/2006/relationships" id="256" r:id="R35e8b50c78bf4a5a"/>
    <p:sldId xmlns:r="http://schemas.openxmlformats.org/officeDocument/2006/relationships" id="257" r:id="R170493c3f96d40e1"/>
    <p:sldId xmlns:r="http://schemas.openxmlformats.org/officeDocument/2006/relationships" id="258" r:id="Rddd629b7636747cb"/>
    <p:sldId xmlns:r="http://schemas.openxmlformats.org/officeDocument/2006/relationships" id="259" r:id="R10b21ec9e8944e60"/>
    <p:sldId xmlns:r="http://schemas.openxmlformats.org/officeDocument/2006/relationships" id="260" r:id="Ra7af7a8dbd444893"/>
    <p:sldId xmlns:r="http://schemas.openxmlformats.org/officeDocument/2006/relationships" id="261" r:id="R9e2045ff82d840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2dc5d17842427a" /><Relationship Type="http://schemas.openxmlformats.org/officeDocument/2006/relationships/slide" Target="/ppt/slides/slide1.xml" Id="R35e8b50c78bf4a5a" /><Relationship Type="http://schemas.openxmlformats.org/officeDocument/2006/relationships/slide" Target="/ppt/slides/slide2.xml" Id="R170493c3f96d40e1" /><Relationship Type="http://schemas.openxmlformats.org/officeDocument/2006/relationships/slide" Target="/ppt/slides/slide3.xml" Id="Rddd629b7636747cb" /><Relationship Type="http://schemas.openxmlformats.org/officeDocument/2006/relationships/slide" Target="/ppt/slides/slide4.xml" Id="R10b21ec9e8944e60" /><Relationship Type="http://schemas.openxmlformats.org/officeDocument/2006/relationships/slide" Target="/ppt/slides/slide5.xml" Id="Ra7af7a8dbd444893" /><Relationship Type="http://schemas.openxmlformats.org/officeDocument/2006/relationships/slide" Target="/ppt/slides/slide6.xml" Id="R9e2045ff82d840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5a57fa8ee04d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0f6c7745248a3" /><Relationship Type="http://schemas.openxmlformats.org/officeDocument/2006/relationships/theme" Target="/ppt/slideMasters/theme/theme1.xml" Id="R03febd05c9ca41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20f6c7745248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9c28b0ee043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e39308ce04f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d18b0f9ad40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fbcd60b564b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f425597494f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7482bac0746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Fiskåveien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00 04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post@multiregnskap.no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950 428 643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