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de3101345343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52f4edbc04e6c"/>
  </p:sldMasterIdLst>
  <p:sldIdLst>
    <p:sldId xmlns:r="http://schemas.openxmlformats.org/officeDocument/2006/relationships" id="256" r:id="Rf0378bad11124854"/>
    <p:sldId xmlns:r="http://schemas.openxmlformats.org/officeDocument/2006/relationships" id="257" r:id="Rbee66824434a4100"/>
    <p:sldId xmlns:r="http://schemas.openxmlformats.org/officeDocument/2006/relationships" id="258" r:id="R5ad9ef099b7947f3"/>
    <p:sldId xmlns:r="http://schemas.openxmlformats.org/officeDocument/2006/relationships" id="259" r:id="Rcaf87268b10b4136"/>
    <p:sldId xmlns:r="http://schemas.openxmlformats.org/officeDocument/2006/relationships" id="260" r:id="R6cc3c17f64334274"/>
    <p:sldId xmlns:r="http://schemas.openxmlformats.org/officeDocument/2006/relationships" id="261" r:id="Rbfa25bf1fd304909"/>
    <p:sldId xmlns:r="http://schemas.openxmlformats.org/officeDocument/2006/relationships" id="262" r:id="R468de1e8a748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52f4edbc04e6c" /><Relationship Type="http://schemas.openxmlformats.org/officeDocument/2006/relationships/slide" Target="/ppt/slides/slide1.xml" Id="Rf0378bad11124854" /><Relationship Type="http://schemas.openxmlformats.org/officeDocument/2006/relationships/slide" Target="/ppt/slides/slide2.xml" Id="Rbee66824434a4100" /><Relationship Type="http://schemas.openxmlformats.org/officeDocument/2006/relationships/slide" Target="/ppt/slides/slide3.xml" Id="R5ad9ef099b7947f3" /><Relationship Type="http://schemas.openxmlformats.org/officeDocument/2006/relationships/slide" Target="/ppt/slides/slide4.xml" Id="Rcaf87268b10b4136" /><Relationship Type="http://schemas.openxmlformats.org/officeDocument/2006/relationships/slide" Target="/ppt/slides/slide5.xml" Id="R6cc3c17f64334274" /><Relationship Type="http://schemas.openxmlformats.org/officeDocument/2006/relationships/slide" Target="/ppt/slides/slide6.xml" Id="Rbfa25bf1fd304909" /><Relationship Type="http://schemas.openxmlformats.org/officeDocument/2006/relationships/slide" Target="/ppt/slides/slide7.xml" Id="R468de1e8a748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3b4e4a5a1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f92fd00e743db" /><Relationship Type="http://schemas.openxmlformats.org/officeDocument/2006/relationships/theme" Target="/ppt/slideMasters/theme/theme1.xml" Id="Rd65265085e57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f92fd00e7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309612a454c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96f7ac7a9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a7d306da944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ff67b4a6a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4b5305a7445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56968c50341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7b58d276d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