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a4ec7e7f8f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d643ef20f4212"/>
  </p:sldMasterIdLst>
  <p:sldIdLst>
    <p:sldId xmlns:r="http://schemas.openxmlformats.org/officeDocument/2006/relationships" id="256" r:id="R068b0c260c924695"/>
    <p:sldId xmlns:r="http://schemas.openxmlformats.org/officeDocument/2006/relationships" id="257" r:id="R7e7972b1905b490a"/>
    <p:sldId xmlns:r="http://schemas.openxmlformats.org/officeDocument/2006/relationships" id="258" r:id="R288af51f0cda4b3d"/>
    <p:sldId xmlns:r="http://schemas.openxmlformats.org/officeDocument/2006/relationships" id="259" r:id="Rfb7b9672da9d4c24"/>
    <p:sldId xmlns:r="http://schemas.openxmlformats.org/officeDocument/2006/relationships" id="260" r:id="R7a945ca5c4d349a6"/>
    <p:sldId xmlns:r="http://schemas.openxmlformats.org/officeDocument/2006/relationships" id="261" r:id="R7a9b18e60e1545ea"/>
    <p:sldId xmlns:r="http://schemas.openxmlformats.org/officeDocument/2006/relationships" id="262" r:id="R2211c5a48c4c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d643ef20f4212" /><Relationship Type="http://schemas.openxmlformats.org/officeDocument/2006/relationships/slide" Target="/ppt/slides/slide1.xml" Id="R068b0c260c924695" /><Relationship Type="http://schemas.openxmlformats.org/officeDocument/2006/relationships/slide" Target="/ppt/slides/slide2.xml" Id="R7e7972b1905b490a" /><Relationship Type="http://schemas.openxmlformats.org/officeDocument/2006/relationships/slide" Target="/ppt/slides/slide3.xml" Id="R288af51f0cda4b3d" /><Relationship Type="http://schemas.openxmlformats.org/officeDocument/2006/relationships/slide" Target="/ppt/slides/slide4.xml" Id="Rfb7b9672da9d4c24" /><Relationship Type="http://schemas.openxmlformats.org/officeDocument/2006/relationships/slide" Target="/ppt/slides/slide5.xml" Id="R7a945ca5c4d349a6" /><Relationship Type="http://schemas.openxmlformats.org/officeDocument/2006/relationships/slide" Target="/ppt/slides/slide6.xml" Id="R7a9b18e60e1545ea" /><Relationship Type="http://schemas.openxmlformats.org/officeDocument/2006/relationships/slide" Target="/ppt/slides/slide7.xml" Id="R2211c5a48c4c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80746ec09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63e37ecf4124" /><Relationship Type="http://schemas.openxmlformats.org/officeDocument/2006/relationships/theme" Target="/ppt/slideMasters/theme/theme1.xml" Id="Ra9d7ebebe966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463e37ecf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fbdb289f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0f41c2c2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6750e8be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5d9e1c69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1d3e75b3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eddff26e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581c1f72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GUTTORMSEN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LANDELIUS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