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3b2ab7663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7406eb07f4a18"/>
  </p:sldMasterIdLst>
  <p:sldIdLst>
    <p:sldId xmlns:r="http://schemas.openxmlformats.org/officeDocument/2006/relationships" id="256" r:id="R5c92e67e8bf6427b"/>
    <p:sldId xmlns:r="http://schemas.openxmlformats.org/officeDocument/2006/relationships" id="257" r:id="R3980a45ad8464812"/>
    <p:sldId xmlns:r="http://schemas.openxmlformats.org/officeDocument/2006/relationships" id="258" r:id="R7c18e86e581d4abd"/>
    <p:sldId xmlns:r="http://schemas.openxmlformats.org/officeDocument/2006/relationships" id="259" r:id="R4a6c4107dfd54c94"/>
    <p:sldId xmlns:r="http://schemas.openxmlformats.org/officeDocument/2006/relationships" id="260" r:id="R6e055f83ad1749d6"/>
    <p:sldId xmlns:r="http://schemas.openxmlformats.org/officeDocument/2006/relationships" id="261" r:id="Raa0d61d32f584fe3"/>
    <p:sldId xmlns:r="http://schemas.openxmlformats.org/officeDocument/2006/relationships" id="262" r:id="R8f5a06477683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7406eb07f4a18" /><Relationship Type="http://schemas.openxmlformats.org/officeDocument/2006/relationships/slide" Target="/ppt/slides/slide1.xml" Id="R5c92e67e8bf6427b" /><Relationship Type="http://schemas.openxmlformats.org/officeDocument/2006/relationships/slide" Target="/ppt/slides/slide2.xml" Id="R3980a45ad8464812" /><Relationship Type="http://schemas.openxmlformats.org/officeDocument/2006/relationships/slide" Target="/ppt/slides/slide3.xml" Id="R7c18e86e581d4abd" /><Relationship Type="http://schemas.openxmlformats.org/officeDocument/2006/relationships/slide" Target="/ppt/slides/slide4.xml" Id="R4a6c4107dfd54c94" /><Relationship Type="http://schemas.openxmlformats.org/officeDocument/2006/relationships/slide" Target="/ppt/slides/slide5.xml" Id="R6e055f83ad1749d6" /><Relationship Type="http://schemas.openxmlformats.org/officeDocument/2006/relationships/slide" Target="/ppt/slides/slide6.xml" Id="Raa0d61d32f584fe3" /><Relationship Type="http://schemas.openxmlformats.org/officeDocument/2006/relationships/slide" Target="/ppt/slides/slide7.xml" Id="R8f5a06477683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f8e8f56f7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1745febf4cb7" /><Relationship Type="http://schemas.openxmlformats.org/officeDocument/2006/relationships/theme" Target="/ppt/slideMasters/theme/theme1.xml" Id="Rb148ca4102b449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71745febf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a911a02ae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1ab0b651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30a244d3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423a7921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a7808adf4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c668d0e00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8780d1e61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