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8bff143a9341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a8fac7c36046f4"/>
  </p:sldMasterIdLst>
  <p:sldIdLst>
    <p:sldId xmlns:r="http://schemas.openxmlformats.org/officeDocument/2006/relationships" id="256" r:id="R9a005df7970447f6"/>
    <p:sldId xmlns:r="http://schemas.openxmlformats.org/officeDocument/2006/relationships" id="257" r:id="R0793356c382d4039"/>
    <p:sldId xmlns:r="http://schemas.openxmlformats.org/officeDocument/2006/relationships" id="258" r:id="R803cef9d66874c66"/>
    <p:sldId xmlns:r="http://schemas.openxmlformats.org/officeDocument/2006/relationships" id="259" r:id="Rd73eecf9b0424820"/>
    <p:sldId xmlns:r="http://schemas.openxmlformats.org/officeDocument/2006/relationships" id="260" r:id="R7aba4f2ca76b464f"/>
    <p:sldId xmlns:r="http://schemas.openxmlformats.org/officeDocument/2006/relationships" id="261" r:id="R914bf9c5c4d8494d"/>
    <p:sldId xmlns:r="http://schemas.openxmlformats.org/officeDocument/2006/relationships" id="262" r:id="Rfbcbd3584bea40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8fac7c36046f4" /><Relationship Type="http://schemas.openxmlformats.org/officeDocument/2006/relationships/slide" Target="/ppt/slides/slide1.xml" Id="R9a005df7970447f6" /><Relationship Type="http://schemas.openxmlformats.org/officeDocument/2006/relationships/slide" Target="/ppt/slides/slide2.xml" Id="R0793356c382d4039" /><Relationship Type="http://schemas.openxmlformats.org/officeDocument/2006/relationships/slide" Target="/ppt/slides/slide3.xml" Id="R803cef9d66874c66" /><Relationship Type="http://schemas.openxmlformats.org/officeDocument/2006/relationships/slide" Target="/ppt/slides/slide4.xml" Id="Rd73eecf9b0424820" /><Relationship Type="http://schemas.openxmlformats.org/officeDocument/2006/relationships/slide" Target="/ppt/slides/slide5.xml" Id="R7aba4f2ca76b464f" /><Relationship Type="http://schemas.openxmlformats.org/officeDocument/2006/relationships/slide" Target="/ppt/slides/slide6.xml" Id="R914bf9c5c4d8494d" /><Relationship Type="http://schemas.openxmlformats.org/officeDocument/2006/relationships/slide" Target="/ppt/slides/slide7.xml" Id="Rfbcbd3584bea40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cce89038274f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188122bd34be5" /><Relationship Type="http://schemas.openxmlformats.org/officeDocument/2006/relationships/theme" Target="/ppt/slideMasters/theme/theme1.xml" Id="R2e248afbbe3c46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c188122bd34b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50d42bf7b4e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3152de40040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600749f0446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012de27ac44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6a6bfb0eb4a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a1888db9841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d178496a541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GREFSEN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GREFSEN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−1 883 640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−680 410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15 647 478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145 029 471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SKEDSMO KJELL TORE  –  62,5 %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SKEDSMO ANDERS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SKEDSMO ANITA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SKEDSMO KÅRE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Bulls veg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98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950 693 630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