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0dfa103e9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b4ccd07ac493e"/>
  </p:sldMasterIdLst>
  <p:sldIdLst>
    <p:sldId xmlns:r="http://schemas.openxmlformats.org/officeDocument/2006/relationships" id="256" r:id="R0854e08bc8bb49e1"/>
    <p:sldId xmlns:r="http://schemas.openxmlformats.org/officeDocument/2006/relationships" id="257" r:id="Rccde7b69e9d34ca3"/>
    <p:sldId xmlns:r="http://schemas.openxmlformats.org/officeDocument/2006/relationships" id="258" r:id="Refe3abd7731f4410"/>
    <p:sldId xmlns:r="http://schemas.openxmlformats.org/officeDocument/2006/relationships" id="259" r:id="R87e0830ca855488a"/>
    <p:sldId xmlns:r="http://schemas.openxmlformats.org/officeDocument/2006/relationships" id="260" r:id="Rf87a0ebc5c8e4329"/>
    <p:sldId xmlns:r="http://schemas.openxmlformats.org/officeDocument/2006/relationships" id="261" r:id="R0144516efda8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b4ccd07ac493e" /><Relationship Type="http://schemas.openxmlformats.org/officeDocument/2006/relationships/slide" Target="/ppt/slides/slide1.xml" Id="R0854e08bc8bb49e1" /><Relationship Type="http://schemas.openxmlformats.org/officeDocument/2006/relationships/slide" Target="/ppt/slides/slide2.xml" Id="Rccde7b69e9d34ca3" /><Relationship Type="http://schemas.openxmlformats.org/officeDocument/2006/relationships/slide" Target="/ppt/slides/slide3.xml" Id="Refe3abd7731f4410" /><Relationship Type="http://schemas.openxmlformats.org/officeDocument/2006/relationships/slide" Target="/ppt/slides/slide4.xml" Id="R87e0830ca855488a" /><Relationship Type="http://schemas.openxmlformats.org/officeDocument/2006/relationships/slide" Target="/ppt/slides/slide5.xml" Id="Rf87a0ebc5c8e4329" /><Relationship Type="http://schemas.openxmlformats.org/officeDocument/2006/relationships/slide" Target="/ppt/slides/slide6.xml" Id="R0144516efda8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2c7c85dfe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f6e3fdd84abf" /><Relationship Type="http://schemas.openxmlformats.org/officeDocument/2006/relationships/theme" Target="/ppt/slideMasters/theme/theme1.xml" Id="Reea868e942ed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ef6e3fdd8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36467796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2270787c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cad9d160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a263d17a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c1aa2cf0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7ecd8de9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