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8625ea3a7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a41f659e44a93"/>
  </p:sldMasterIdLst>
  <p:sldIdLst>
    <p:sldId xmlns:r="http://schemas.openxmlformats.org/officeDocument/2006/relationships" id="256" r:id="Rc2f13a692a00493f"/>
    <p:sldId xmlns:r="http://schemas.openxmlformats.org/officeDocument/2006/relationships" id="257" r:id="Rd54ddc0fec194e26"/>
    <p:sldId xmlns:r="http://schemas.openxmlformats.org/officeDocument/2006/relationships" id="258" r:id="Rf88844b814934271"/>
    <p:sldId xmlns:r="http://schemas.openxmlformats.org/officeDocument/2006/relationships" id="259" r:id="R3af76cce609b4b86"/>
    <p:sldId xmlns:r="http://schemas.openxmlformats.org/officeDocument/2006/relationships" id="260" r:id="R95a76c272a9249f0"/>
    <p:sldId xmlns:r="http://schemas.openxmlformats.org/officeDocument/2006/relationships" id="261" r:id="Rd1eea62d140e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a41f659e44a93" /><Relationship Type="http://schemas.openxmlformats.org/officeDocument/2006/relationships/slide" Target="/ppt/slides/slide1.xml" Id="Rc2f13a692a00493f" /><Relationship Type="http://schemas.openxmlformats.org/officeDocument/2006/relationships/slide" Target="/ppt/slides/slide2.xml" Id="Rd54ddc0fec194e26" /><Relationship Type="http://schemas.openxmlformats.org/officeDocument/2006/relationships/slide" Target="/ppt/slides/slide3.xml" Id="Rf88844b814934271" /><Relationship Type="http://schemas.openxmlformats.org/officeDocument/2006/relationships/slide" Target="/ppt/slides/slide4.xml" Id="R3af76cce609b4b86" /><Relationship Type="http://schemas.openxmlformats.org/officeDocument/2006/relationships/slide" Target="/ppt/slides/slide5.xml" Id="R95a76c272a9249f0" /><Relationship Type="http://schemas.openxmlformats.org/officeDocument/2006/relationships/slide" Target="/ppt/slides/slide6.xml" Id="Rd1eea62d140e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bee0f49d9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a1d8cc9e427e" /><Relationship Type="http://schemas.openxmlformats.org/officeDocument/2006/relationships/theme" Target="/ppt/slideMasters/theme/theme1.xml" Id="Rb593d0b2cc45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3a1d8cc9e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8ec26e502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819688ff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46732835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6ff747ba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c3c4735a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28db61653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