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4f61f202804f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a034b4e73b4408"/>
  </p:sldMasterIdLst>
  <p:sldIdLst>
    <p:sldId xmlns:r="http://schemas.openxmlformats.org/officeDocument/2006/relationships" id="256" r:id="R234acb57782246b1"/>
    <p:sldId xmlns:r="http://schemas.openxmlformats.org/officeDocument/2006/relationships" id="257" r:id="R66e932a091f94851"/>
    <p:sldId xmlns:r="http://schemas.openxmlformats.org/officeDocument/2006/relationships" id="258" r:id="Rf542451d89654fbc"/>
    <p:sldId xmlns:r="http://schemas.openxmlformats.org/officeDocument/2006/relationships" id="259" r:id="R1e7375df28d940b0"/>
    <p:sldId xmlns:r="http://schemas.openxmlformats.org/officeDocument/2006/relationships" id="260" r:id="Re733cb1dc923402f"/>
    <p:sldId xmlns:r="http://schemas.openxmlformats.org/officeDocument/2006/relationships" id="261" r:id="R50f83fc4ce2f4d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a034b4e73b4408" /><Relationship Type="http://schemas.openxmlformats.org/officeDocument/2006/relationships/slide" Target="/ppt/slides/slide1.xml" Id="R234acb57782246b1" /><Relationship Type="http://schemas.openxmlformats.org/officeDocument/2006/relationships/slide" Target="/ppt/slides/slide2.xml" Id="R66e932a091f94851" /><Relationship Type="http://schemas.openxmlformats.org/officeDocument/2006/relationships/slide" Target="/ppt/slides/slide3.xml" Id="Rf542451d89654fbc" /><Relationship Type="http://schemas.openxmlformats.org/officeDocument/2006/relationships/slide" Target="/ppt/slides/slide4.xml" Id="R1e7375df28d940b0" /><Relationship Type="http://schemas.openxmlformats.org/officeDocument/2006/relationships/slide" Target="/ppt/slides/slide5.xml" Id="Re733cb1dc923402f" /><Relationship Type="http://schemas.openxmlformats.org/officeDocument/2006/relationships/slide" Target="/ppt/slides/slide6.xml" Id="R50f83fc4ce2f4d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4e8df47cec48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8e546ddff4683" /><Relationship Type="http://schemas.openxmlformats.org/officeDocument/2006/relationships/theme" Target="/ppt/slideMasters/theme/theme1.xml" Id="R51bf4294f69249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08e546ddff46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42d1ec46142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c8ea154874e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2f8c347dc45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5edab952245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89661cf1f43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dcc910aa448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FELLESFORBUNDET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FELLESFORBUNDET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765 294 000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−10 572 000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167 745 000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3 379 626 000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3 881 894 000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Lakkegata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post@fellesforbundet.no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www.fellesforbundet.no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950 956 828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