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1e7f13aebe48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5b82bf25b44f31"/>
  </p:sldMasterIdLst>
  <p:sldIdLst>
    <p:sldId xmlns:r="http://schemas.openxmlformats.org/officeDocument/2006/relationships" id="256" r:id="R9346229fa6574dd8"/>
    <p:sldId xmlns:r="http://schemas.openxmlformats.org/officeDocument/2006/relationships" id="257" r:id="R8cd0ba34af8e4d9d"/>
    <p:sldId xmlns:r="http://schemas.openxmlformats.org/officeDocument/2006/relationships" id="258" r:id="Ree3172f1f64d41f7"/>
    <p:sldId xmlns:r="http://schemas.openxmlformats.org/officeDocument/2006/relationships" id="259" r:id="Ra40224e568624a40"/>
    <p:sldId xmlns:r="http://schemas.openxmlformats.org/officeDocument/2006/relationships" id="260" r:id="R6339244ece6d4c2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5b82bf25b44f31" /><Relationship Type="http://schemas.openxmlformats.org/officeDocument/2006/relationships/slide" Target="/ppt/slides/slide1.xml" Id="R9346229fa6574dd8" /><Relationship Type="http://schemas.openxmlformats.org/officeDocument/2006/relationships/slide" Target="/ppt/slides/slide2.xml" Id="R8cd0ba34af8e4d9d" /><Relationship Type="http://schemas.openxmlformats.org/officeDocument/2006/relationships/slide" Target="/ppt/slides/slide3.xml" Id="Ree3172f1f64d41f7" /><Relationship Type="http://schemas.openxmlformats.org/officeDocument/2006/relationships/slide" Target="/ppt/slides/slide4.xml" Id="Ra40224e568624a40" /><Relationship Type="http://schemas.openxmlformats.org/officeDocument/2006/relationships/slide" Target="/ppt/slides/slide5.xml" Id="R6339244ece6d4c2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0a4a9295ed47b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91eba5651746b9" /><Relationship Type="http://schemas.openxmlformats.org/officeDocument/2006/relationships/theme" Target="/ppt/slideMasters/theme/theme1.xml" Id="Rf6ffd95e5afb49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91eba5651746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01f25a22e8454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8328a5fdac4a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a81b1993784fc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3113c5b6844f2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bf617de2fa40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KIRKENS NØDHJELP/ NORWEGIAN CHURCH AID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KIRKENS NØDHJELP/ NORWEGIAN CHURCH AID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KIRKENS NØDHJELP/ NORWEGIAN CHURCH AID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KIRKENS NØDHJELP/ NORWEGIAN CHURCH AID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KIRKENS NØDHJELP/ NORWEGIAN CHURCH AID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KIRKENS NØDHJELP/ NORWEGIAN CHURCH AID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Bernhard Getz' 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09 27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nca-oslo@nca.no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www.kirkensnodhjelp.no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951 434 353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KIRKENS NØDHJELP/ NORWEGIAN CHURCH AID</a:t>
            </a:r>
          </a:p>
        </p:txBody>
      </p:sp>
    </p:spTree>
  </p:cSld>
  <p:clrMapOvr>
    <a:masterClrMapping xmlns:a="http://schemas.openxmlformats.org/drawingml/2006/main"/>
  </p:clrMapOvr>
</p:sld>
</file>