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6b6648ebb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7df3f5468407a"/>
  </p:sldMasterIdLst>
  <p:sldIdLst>
    <p:sldId xmlns:r="http://schemas.openxmlformats.org/officeDocument/2006/relationships" id="256" r:id="R2a8aa46c4d824060"/>
    <p:sldId xmlns:r="http://schemas.openxmlformats.org/officeDocument/2006/relationships" id="257" r:id="R3bd83701ebc44009"/>
    <p:sldId xmlns:r="http://schemas.openxmlformats.org/officeDocument/2006/relationships" id="258" r:id="Rfc71131e3ad14358"/>
    <p:sldId xmlns:r="http://schemas.openxmlformats.org/officeDocument/2006/relationships" id="259" r:id="Rb4e5a1c956b04dcd"/>
    <p:sldId xmlns:r="http://schemas.openxmlformats.org/officeDocument/2006/relationships" id="260" r:id="Rf291a8d1082a4d80"/>
    <p:sldId xmlns:r="http://schemas.openxmlformats.org/officeDocument/2006/relationships" id="261" r:id="Reed019fb3b1246a8"/>
    <p:sldId xmlns:r="http://schemas.openxmlformats.org/officeDocument/2006/relationships" id="262" r:id="R4d8ceb2a0cbc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7df3f5468407a" /><Relationship Type="http://schemas.openxmlformats.org/officeDocument/2006/relationships/slide" Target="/ppt/slides/slide1.xml" Id="R2a8aa46c4d824060" /><Relationship Type="http://schemas.openxmlformats.org/officeDocument/2006/relationships/slide" Target="/ppt/slides/slide2.xml" Id="R3bd83701ebc44009" /><Relationship Type="http://schemas.openxmlformats.org/officeDocument/2006/relationships/slide" Target="/ppt/slides/slide3.xml" Id="Rfc71131e3ad14358" /><Relationship Type="http://schemas.openxmlformats.org/officeDocument/2006/relationships/slide" Target="/ppt/slides/slide4.xml" Id="Rb4e5a1c956b04dcd" /><Relationship Type="http://schemas.openxmlformats.org/officeDocument/2006/relationships/slide" Target="/ppt/slides/slide5.xml" Id="Rf291a8d1082a4d80" /><Relationship Type="http://schemas.openxmlformats.org/officeDocument/2006/relationships/slide" Target="/ppt/slides/slide6.xml" Id="Reed019fb3b1246a8" /><Relationship Type="http://schemas.openxmlformats.org/officeDocument/2006/relationships/slide" Target="/ppt/slides/slide7.xml" Id="R4d8ceb2a0cbc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8a0a15f19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b05b99e0d4cc0" /><Relationship Type="http://schemas.openxmlformats.org/officeDocument/2006/relationships/theme" Target="/ppt/slideMasters/theme/theme1.xml" Id="R3440c8d200fd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b05b99e0d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200a04a98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346cfecb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888e5c11c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bd00248e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0eca6e0e2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af7e2ddd7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0ac5ffd7b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21 174 019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951 658 057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