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4729bd4e3540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101b1cc1344f87"/>
  </p:sldMasterIdLst>
  <p:sldIdLst>
    <p:sldId xmlns:r="http://schemas.openxmlformats.org/officeDocument/2006/relationships" id="256" r:id="Rbbbdd5f4d2534f42"/>
    <p:sldId xmlns:r="http://schemas.openxmlformats.org/officeDocument/2006/relationships" id="257" r:id="R4be4e86a853a4111"/>
    <p:sldId xmlns:r="http://schemas.openxmlformats.org/officeDocument/2006/relationships" id="258" r:id="Rbd1069fefff54b0c"/>
    <p:sldId xmlns:r="http://schemas.openxmlformats.org/officeDocument/2006/relationships" id="259" r:id="R3896a1def81346c7"/>
    <p:sldId xmlns:r="http://schemas.openxmlformats.org/officeDocument/2006/relationships" id="260" r:id="R00291db775de4111"/>
    <p:sldId xmlns:r="http://schemas.openxmlformats.org/officeDocument/2006/relationships" id="261" r:id="Rd9fe968dfa6f4025"/>
    <p:sldId xmlns:r="http://schemas.openxmlformats.org/officeDocument/2006/relationships" id="262" r:id="R67d5950f113d49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101b1cc1344f87" /><Relationship Type="http://schemas.openxmlformats.org/officeDocument/2006/relationships/slide" Target="/ppt/slides/slide1.xml" Id="Rbbbdd5f4d2534f42" /><Relationship Type="http://schemas.openxmlformats.org/officeDocument/2006/relationships/slide" Target="/ppt/slides/slide2.xml" Id="R4be4e86a853a4111" /><Relationship Type="http://schemas.openxmlformats.org/officeDocument/2006/relationships/slide" Target="/ppt/slides/slide3.xml" Id="Rbd1069fefff54b0c" /><Relationship Type="http://schemas.openxmlformats.org/officeDocument/2006/relationships/slide" Target="/ppt/slides/slide4.xml" Id="R3896a1def81346c7" /><Relationship Type="http://schemas.openxmlformats.org/officeDocument/2006/relationships/slide" Target="/ppt/slides/slide5.xml" Id="R00291db775de4111" /><Relationship Type="http://schemas.openxmlformats.org/officeDocument/2006/relationships/slide" Target="/ppt/slides/slide6.xml" Id="Rd9fe968dfa6f4025" /><Relationship Type="http://schemas.openxmlformats.org/officeDocument/2006/relationships/slide" Target="/ppt/slides/slide7.xml" Id="R67d5950f113d49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12f33cc0e046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70df8f3634dbe" /><Relationship Type="http://schemas.openxmlformats.org/officeDocument/2006/relationships/theme" Target="/ppt/slideMasters/theme/theme1.xml" Id="R4df7f157485646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e70df8f3634d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ec0d6d4994c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166fb540c4d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c6ccafa954f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8b0dff64040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8f789126a49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bcf7eac3841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1095754dc46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FLYT REVISJON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24 902 796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4 633 812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3 802 227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10 257 176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LUPI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MILLE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WANGEN ARILD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ZIBA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BARMOEN AMUND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SYNNES-SANDBERG ERLEND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55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post@flyt-revisjon.no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flyt-revisjon.no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951 697 826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