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b57f100ed943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3b9996ea644e0"/>
  </p:sldMasterIdLst>
  <p:sldIdLst>
    <p:sldId xmlns:r="http://schemas.openxmlformats.org/officeDocument/2006/relationships" id="256" r:id="R54ddd4ed3bdf42fa"/>
    <p:sldId xmlns:r="http://schemas.openxmlformats.org/officeDocument/2006/relationships" id="257" r:id="Rd66c59e4daa440e3"/>
    <p:sldId xmlns:r="http://schemas.openxmlformats.org/officeDocument/2006/relationships" id="258" r:id="R1cfecf76006d43a5"/>
    <p:sldId xmlns:r="http://schemas.openxmlformats.org/officeDocument/2006/relationships" id="259" r:id="R21f012ea2a0e4e09"/>
    <p:sldId xmlns:r="http://schemas.openxmlformats.org/officeDocument/2006/relationships" id="260" r:id="R6fd2cef052c048c3"/>
    <p:sldId xmlns:r="http://schemas.openxmlformats.org/officeDocument/2006/relationships" id="261" r:id="R6852314c1d11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3b9996ea644e0" /><Relationship Type="http://schemas.openxmlformats.org/officeDocument/2006/relationships/slide" Target="/ppt/slides/slide1.xml" Id="R54ddd4ed3bdf42fa" /><Relationship Type="http://schemas.openxmlformats.org/officeDocument/2006/relationships/slide" Target="/ppt/slides/slide2.xml" Id="Rd66c59e4daa440e3" /><Relationship Type="http://schemas.openxmlformats.org/officeDocument/2006/relationships/slide" Target="/ppt/slides/slide3.xml" Id="R1cfecf76006d43a5" /><Relationship Type="http://schemas.openxmlformats.org/officeDocument/2006/relationships/slide" Target="/ppt/slides/slide4.xml" Id="R21f012ea2a0e4e09" /><Relationship Type="http://schemas.openxmlformats.org/officeDocument/2006/relationships/slide" Target="/ppt/slides/slide5.xml" Id="R6fd2cef052c048c3" /><Relationship Type="http://schemas.openxmlformats.org/officeDocument/2006/relationships/slide" Target="/ppt/slides/slide6.xml" Id="R6852314c1d11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c704dcf16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4855caaac4eac" /><Relationship Type="http://schemas.openxmlformats.org/officeDocument/2006/relationships/theme" Target="/ppt/slideMasters/theme/theme1.xml" Id="R778a90aa2fe8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4855caaac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7f3fe3e7e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d7c0f5254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42a594a6c4a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a28e13c4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85caf81f4d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e4522350e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LUNDS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53 57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anlund@online.no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951 764 973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