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d4951dbe8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4494d0faf44a8"/>
  </p:sldMasterIdLst>
  <p:sldIdLst>
    <p:sldId xmlns:r="http://schemas.openxmlformats.org/officeDocument/2006/relationships" id="256" r:id="R2e11f2412a5745e5"/>
    <p:sldId xmlns:r="http://schemas.openxmlformats.org/officeDocument/2006/relationships" id="257" r:id="R9a893cbb8cd8494f"/>
    <p:sldId xmlns:r="http://schemas.openxmlformats.org/officeDocument/2006/relationships" id="258" r:id="Rd2a55acde9bf4d66"/>
    <p:sldId xmlns:r="http://schemas.openxmlformats.org/officeDocument/2006/relationships" id="259" r:id="R990e44c50f814174"/>
    <p:sldId xmlns:r="http://schemas.openxmlformats.org/officeDocument/2006/relationships" id="260" r:id="Rd7e4541255064e34"/>
    <p:sldId xmlns:r="http://schemas.openxmlformats.org/officeDocument/2006/relationships" id="261" r:id="R237ab180929d48f5"/>
    <p:sldId xmlns:r="http://schemas.openxmlformats.org/officeDocument/2006/relationships" id="262" r:id="R212ab6957c03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4494d0faf44a8" /><Relationship Type="http://schemas.openxmlformats.org/officeDocument/2006/relationships/slide" Target="/ppt/slides/slide1.xml" Id="R2e11f2412a5745e5" /><Relationship Type="http://schemas.openxmlformats.org/officeDocument/2006/relationships/slide" Target="/ppt/slides/slide2.xml" Id="R9a893cbb8cd8494f" /><Relationship Type="http://schemas.openxmlformats.org/officeDocument/2006/relationships/slide" Target="/ppt/slides/slide3.xml" Id="Rd2a55acde9bf4d66" /><Relationship Type="http://schemas.openxmlformats.org/officeDocument/2006/relationships/slide" Target="/ppt/slides/slide4.xml" Id="R990e44c50f814174" /><Relationship Type="http://schemas.openxmlformats.org/officeDocument/2006/relationships/slide" Target="/ppt/slides/slide5.xml" Id="Rd7e4541255064e34" /><Relationship Type="http://schemas.openxmlformats.org/officeDocument/2006/relationships/slide" Target="/ppt/slides/slide6.xml" Id="R237ab180929d48f5" /><Relationship Type="http://schemas.openxmlformats.org/officeDocument/2006/relationships/slide" Target="/ppt/slides/slide7.xml" Id="R212ab6957c03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1fecaf6de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388ca89b466d" /><Relationship Type="http://schemas.openxmlformats.org/officeDocument/2006/relationships/theme" Target="/ppt/slideMasters/theme/theme1.xml" Id="R03ca995d2f1b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e388ca89b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4608762b2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4454b1c30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2b06a571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933b7cfe1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7bda887b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50d3afa2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8473c270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SIREN ZEITZ SCHOU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