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d74a1be02440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b6ab1ba1b0415b"/>
  </p:sldMasterIdLst>
  <p:sldIdLst>
    <p:sldId xmlns:r="http://schemas.openxmlformats.org/officeDocument/2006/relationships" id="256" r:id="R6d0b0bfc22f142af"/>
    <p:sldId xmlns:r="http://schemas.openxmlformats.org/officeDocument/2006/relationships" id="257" r:id="Rf833d4cecd5b4306"/>
    <p:sldId xmlns:r="http://schemas.openxmlformats.org/officeDocument/2006/relationships" id="258" r:id="Rb6aa4da0ccf441f8"/>
    <p:sldId xmlns:r="http://schemas.openxmlformats.org/officeDocument/2006/relationships" id="259" r:id="Rfaeee5b3bc064eb4"/>
    <p:sldId xmlns:r="http://schemas.openxmlformats.org/officeDocument/2006/relationships" id="260" r:id="Rc5ecbc81b7b34d5e"/>
    <p:sldId xmlns:r="http://schemas.openxmlformats.org/officeDocument/2006/relationships" id="261" r:id="R4ca56598d7cc45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b6ab1ba1b0415b" /><Relationship Type="http://schemas.openxmlformats.org/officeDocument/2006/relationships/slide" Target="/ppt/slides/slide1.xml" Id="R6d0b0bfc22f142af" /><Relationship Type="http://schemas.openxmlformats.org/officeDocument/2006/relationships/slide" Target="/ppt/slides/slide2.xml" Id="Rf833d4cecd5b4306" /><Relationship Type="http://schemas.openxmlformats.org/officeDocument/2006/relationships/slide" Target="/ppt/slides/slide3.xml" Id="Rb6aa4da0ccf441f8" /><Relationship Type="http://schemas.openxmlformats.org/officeDocument/2006/relationships/slide" Target="/ppt/slides/slide4.xml" Id="Rfaeee5b3bc064eb4" /><Relationship Type="http://schemas.openxmlformats.org/officeDocument/2006/relationships/slide" Target="/ppt/slides/slide5.xml" Id="Rc5ecbc81b7b34d5e" /><Relationship Type="http://schemas.openxmlformats.org/officeDocument/2006/relationships/slide" Target="/ppt/slides/slide6.xml" Id="R4ca56598d7cc45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8bc6130aeb45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0a02faf851405c" /><Relationship Type="http://schemas.openxmlformats.org/officeDocument/2006/relationships/theme" Target="/ppt/slideMasters/theme/theme1.xml" Id="Ra37f674216b141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0a02faf85140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5764837ec542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484613f2845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cffa44764943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b5ed3ccfc4b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d5933ebad46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043cd4a1843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SOLHØI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SOLHØI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SOLHØI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SOLHØI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SOLHØI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SOLHØI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Hundskinnveien 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1711 Sarpsborg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13 83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post@solhoi.no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www.solhoi.no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952 011 677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SOLHØI REVISJON AS</a:t>
            </a:r>
          </a:p>
        </p:txBody>
      </p:sp>
    </p:spTree>
  </p:cSld>
  <p:clrMapOvr>
    <a:masterClrMapping xmlns:a="http://schemas.openxmlformats.org/drawingml/2006/main"/>
  </p:clrMapOvr>
</p:sld>
</file>