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cfc8491de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b6fb1d5994dec"/>
  </p:sldMasterIdLst>
  <p:sldIdLst>
    <p:sldId xmlns:r="http://schemas.openxmlformats.org/officeDocument/2006/relationships" id="256" r:id="Rf9a15c74eca04174"/>
    <p:sldId xmlns:r="http://schemas.openxmlformats.org/officeDocument/2006/relationships" id="257" r:id="R207e859f32dd4fae"/>
    <p:sldId xmlns:r="http://schemas.openxmlformats.org/officeDocument/2006/relationships" id="258" r:id="R94796510a0fb4a5d"/>
    <p:sldId xmlns:r="http://schemas.openxmlformats.org/officeDocument/2006/relationships" id="259" r:id="Rcd7b40ca201c4e73"/>
    <p:sldId xmlns:r="http://schemas.openxmlformats.org/officeDocument/2006/relationships" id="260" r:id="R5eea125c12b04027"/>
    <p:sldId xmlns:r="http://schemas.openxmlformats.org/officeDocument/2006/relationships" id="261" r:id="R807f2b07f913497b"/>
    <p:sldId xmlns:r="http://schemas.openxmlformats.org/officeDocument/2006/relationships" id="262" r:id="Rbe688ffc3951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b6fb1d5994dec" /><Relationship Type="http://schemas.openxmlformats.org/officeDocument/2006/relationships/slide" Target="/ppt/slides/slide1.xml" Id="Rf9a15c74eca04174" /><Relationship Type="http://schemas.openxmlformats.org/officeDocument/2006/relationships/slide" Target="/ppt/slides/slide2.xml" Id="R207e859f32dd4fae" /><Relationship Type="http://schemas.openxmlformats.org/officeDocument/2006/relationships/slide" Target="/ppt/slides/slide3.xml" Id="R94796510a0fb4a5d" /><Relationship Type="http://schemas.openxmlformats.org/officeDocument/2006/relationships/slide" Target="/ppt/slides/slide4.xml" Id="Rcd7b40ca201c4e73" /><Relationship Type="http://schemas.openxmlformats.org/officeDocument/2006/relationships/slide" Target="/ppt/slides/slide5.xml" Id="R5eea125c12b04027" /><Relationship Type="http://schemas.openxmlformats.org/officeDocument/2006/relationships/slide" Target="/ppt/slides/slide6.xml" Id="R807f2b07f913497b" /><Relationship Type="http://schemas.openxmlformats.org/officeDocument/2006/relationships/slide" Target="/ppt/slides/slide7.xml" Id="Rbe688ffc3951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1c450f79e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99b6a03b4292" /><Relationship Type="http://schemas.openxmlformats.org/officeDocument/2006/relationships/theme" Target="/ppt/slideMasters/theme/theme1.xml" Id="R979deb2ab2be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199b6a03b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b24a0bf9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0bfb17d1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c4658303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2bb63d8a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58bb8c746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f665c5d2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42ef484b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