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e3e712527c4c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c376a2c4a43ae"/>
  </p:sldMasterIdLst>
  <p:sldIdLst>
    <p:sldId xmlns:r="http://schemas.openxmlformats.org/officeDocument/2006/relationships" id="256" r:id="Rd86167bfbfda404e"/>
    <p:sldId xmlns:r="http://schemas.openxmlformats.org/officeDocument/2006/relationships" id="257" r:id="Rdff98117b40c4b0a"/>
    <p:sldId xmlns:r="http://schemas.openxmlformats.org/officeDocument/2006/relationships" id="258" r:id="R4c042d9af54b4b10"/>
    <p:sldId xmlns:r="http://schemas.openxmlformats.org/officeDocument/2006/relationships" id="259" r:id="Rb2859cdaf8ac4fb4"/>
    <p:sldId xmlns:r="http://schemas.openxmlformats.org/officeDocument/2006/relationships" id="260" r:id="R3f58645bcebe4c58"/>
    <p:sldId xmlns:r="http://schemas.openxmlformats.org/officeDocument/2006/relationships" id="261" r:id="Rb08cea1a47c944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c376a2c4a43ae" /><Relationship Type="http://schemas.openxmlformats.org/officeDocument/2006/relationships/slide" Target="/ppt/slides/slide1.xml" Id="Rd86167bfbfda404e" /><Relationship Type="http://schemas.openxmlformats.org/officeDocument/2006/relationships/slide" Target="/ppt/slides/slide2.xml" Id="Rdff98117b40c4b0a" /><Relationship Type="http://schemas.openxmlformats.org/officeDocument/2006/relationships/slide" Target="/ppt/slides/slide3.xml" Id="R4c042d9af54b4b10" /><Relationship Type="http://schemas.openxmlformats.org/officeDocument/2006/relationships/slide" Target="/ppt/slides/slide4.xml" Id="Rb2859cdaf8ac4fb4" /><Relationship Type="http://schemas.openxmlformats.org/officeDocument/2006/relationships/slide" Target="/ppt/slides/slide5.xml" Id="R3f58645bcebe4c58" /><Relationship Type="http://schemas.openxmlformats.org/officeDocument/2006/relationships/slide" Target="/ppt/slides/slide6.xml" Id="Rb08cea1a47c944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7a5be2c9e4a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f1aa6ca534b62" /><Relationship Type="http://schemas.openxmlformats.org/officeDocument/2006/relationships/theme" Target="/ppt/slideMasters/theme/theme1.xml" Id="Rfbefce995c6342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2f1aa6ca534b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46b2c07c746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814ba503e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efaaef0334f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d312f8e564c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ec730931847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c83944d704c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ØKONOMISERVICE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28 930 209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162 387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202 159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5 122 403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11 223 800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Øyraplassen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952 227 904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