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84c0d2052b42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73840bd4244256"/>
  </p:sldMasterIdLst>
  <p:sldIdLst>
    <p:sldId xmlns:r="http://schemas.openxmlformats.org/officeDocument/2006/relationships" id="256" r:id="Rb1a940b5e4884ed3"/>
    <p:sldId xmlns:r="http://schemas.openxmlformats.org/officeDocument/2006/relationships" id="257" r:id="R10cc38edaed149ab"/>
    <p:sldId xmlns:r="http://schemas.openxmlformats.org/officeDocument/2006/relationships" id="258" r:id="R9695be78a6b94dfe"/>
    <p:sldId xmlns:r="http://schemas.openxmlformats.org/officeDocument/2006/relationships" id="259" r:id="R820adf1037214f5a"/>
    <p:sldId xmlns:r="http://schemas.openxmlformats.org/officeDocument/2006/relationships" id="260" r:id="R2753d8cca7bf4019"/>
    <p:sldId xmlns:r="http://schemas.openxmlformats.org/officeDocument/2006/relationships" id="261" r:id="R9f0d1a7ca5df4ee5"/>
    <p:sldId xmlns:r="http://schemas.openxmlformats.org/officeDocument/2006/relationships" id="262" r:id="Ra4802e2b369f41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73840bd4244256" /><Relationship Type="http://schemas.openxmlformats.org/officeDocument/2006/relationships/slide" Target="/ppt/slides/slide1.xml" Id="Rb1a940b5e4884ed3" /><Relationship Type="http://schemas.openxmlformats.org/officeDocument/2006/relationships/slide" Target="/ppt/slides/slide2.xml" Id="R10cc38edaed149ab" /><Relationship Type="http://schemas.openxmlformats.org/officeDocument/2006/relationships/slide" Target="/ppt/slides/slide3.xml" Id="R9695be78a6b94dfe" /><Relationship Type="http://schemas.openxmlformats.org/officeDocument/2006/relationships/slide" Target="/ppt/slides/slide4.xml" Id="R820adf1037214f5a" /><Relationship Type="http://schemas.openxmlformats.org/officeDocument/2006/relationships/slide" Target="/ppt/slides/slide5.xml" Id="R2753d8cca7bf4019" /><Relationship Type="http://schemas.openxmlformats.org/officeDocument/2006/relationships/slide" Target="/ppt/slides/slide6.xml" Id="R9f0d1a7ca5df4ee5" /><Relationship Type="http://schemas.openxmlformats.org/officeDocument/2006/relationships/slide" Target="/ppt/slides/slide7.xml" Id="Ra4802e2b369f41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812eb3de3b45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c35156a8e4723" /><Relationship Type="http://schemas.openxmlformats.org/officeDocument/2006/relationships/theme" Target="/ppt/slideMasters/theme/theme1.xml" Id="Rb45b6d494d6e49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1c35156a8e47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e8ce3ea2c4a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38908fe0744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e4cdbd16b49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d5965d42f4f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0267491a941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ce72e8eda41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1966e99f945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NORGANI HOTELL LILLEHAMMER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HOTELL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NORGANI HOTELL LILLEHAMMER AS ble etablert [år] og holder til i Eidsvoll.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HOTELL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HOTELL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HOTELL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39 187 860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30 396 222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19 803 266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114 647 335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254 104 845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HOTELL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NORGANI NORGE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HOTELL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2080 Eidsvoll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33 05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norgani@norgani.no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www.norgani.no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952 479 806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HOTELL LILLEHAMMER AS</a:t>
            </a:r>
          </a:p>
        </p:txBody>
      </p:sp>
    </p:spTree>
  </p:cSld>
  <p:clrMapOvr>
    <a:masterClrMapping xmlns:a="http://schemas.openxmlformats.org/drawingml/2006/main"/>
  </p:clrMapOvr>
</p:sld>
</file>