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c02e6e0f2144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194628102b464f"/>
  </p:sldMasterIdLst>
  <p:sldIdLst>
    <p:sldId xmlns:r="http://schemas.openxmlformats.org/officeDocument/2006/relationships" id="256" r:id="Refa86e02cb8f48f6"/>
    <p:sldId xmlns:r="http://schemas.openxmlformats.org/officeDocument/2006/relationships" id="257" r:id="Re3955abb077645b8"/>
    <p:sldId xmlns:r="http://schemas.openxmlformats.org/officeDocument/2006/relationships" id="258" r:id="Ra1e2f1166e104084"/>
    <p:sldId xmlns:r="http://schemas.openxmlformats.org/officeDocument/2006/relationships" id="259" r:id="Ra0d24e8065c142de"/>
    <p:sldId xmlns:r="http://schemas.openxmlformats.org/officeDocument/2006/relationships" id="260" r:id="R7b0cb3a0c4684313"/>
    <p:sldId xmlns:r="http://schemas.openxmlformats.org/officeDocument/2006/relationships" id="261" r:id="Rb03cfc272ce2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94628102b464f" /><Relationship Type="http://schemas.openxmlformats.org/officeDocument/2006/relationships/slide" Target="/ppt/slides/slide1.xml" Id="Refa86e02cb8f48f6" /><Relationship Type="http://schemas.openxmlformats.org/officeDocument/2006/relationships/slide" Target="/ppt/slides/slide2.xml" Id="Re3955abb077645b8" /><Relationship Type="http://schemas.openxmlformats.org/officeDocument/2006/relationships/slide" Target="/ppt/slides/slide3.xml" Id="Ra1e2f1166e104084" /><Relationship Type="http://schemas.openxmlformats.org/officeDocument/2006/relationships/slide" Target="/ppt/slides/slide4.xml" Id="Ra0d24e8065c142de" /><Relationship Type="http://schemas.openxmlformats.org/officeDocument/2006/relationships/slide" Target="/ppt/slides/slide5.xml" Id="R7b0cb3a0c4684313" /><Relationship Type="http://schemas.openxmlformats.org/officeDocument/2006/relationships/slide" Target="/ppt/slides/slide6.xml" Id="Rb03cfc272ce2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434b3616448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25f754b2845ca" /><Relationship Type="http://schemas.openxmlformats.org/officeDocument/2006/relationships/theme" Target="/ppt/slideMasters/theme/theme1.xml" Id="R958a1ee0f81b42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925f754b2845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b65c808b4b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3111d3f454b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61fa0b8f4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d14bbcb6c42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c29772e1b46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9dc7e589f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HIMALPARTNER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HIMALPARTNER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12 727 073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134 064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4 216 243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5 605 512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76 90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post@himalpartner.no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www.himalpartner.no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952 555 103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HIMALPARTNER</a:t>
            </a:r>
          </a:p>
        </p:txBody>
      </p:sp>
    </p:spTree>
  </p:cSld>
  <p:clrMapOvr>
    <a:masterClrMapping xmlns:a="http://schemas.openxmlformats.org/drawingml/2006/main"/>
  </p:clrMapOvr>
</p:sld>
</file>